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708ec39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708ec39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708ec39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708ec39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708ec39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708ec39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708ec39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708ec39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708ec39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708ec39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aaf6f3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aaf6f3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708ec39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708ec39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708ec39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708ec39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9b23f9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9b23f9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708ec39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708ec39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08ec39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08ec39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8a56161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8a56161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708ec39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708ec39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93dbbf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93dbbf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08ec39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08ec39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08ec39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08ec39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708ec39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708ec39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708ec39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708ec39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08ec39d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708ec39d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888825" y="4838175"/>
            <a:ext cx="4274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LCD_Interfacing_by Dr. GVP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33883" y="14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LCD Interfacing with ARDUINO</a:t>
            </a:r>
            <a:endParaRPr sz="4600"/>
          </a:p>
        </p:txBody>
      </p:sp>
      <p:sp>
        <p:nvSpPr>
          <p:cNvPr id="56" name="Google Shape;56;p1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25" y="658050"/>
            <a:ext cx="7171375" cy="41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496900" y="161150"/>
            <a:ext cx="80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For Half-Byte data transfer D4,D5,D6,D7 pins are used (D0,D1,D2,D3 are not used)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9975" y="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50" y="1304450"/>
            <a:ext cx="50101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0" y="201450"/>
            <a:ext cx="8662025" cy="47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69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69975" y="9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Implementation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0" y="735700"/>
            <a:ext cx="8198500" cy="420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Q) </a:t>
            </a:r>
            <a:r>
              <a:rPr b="1" lang="en" sz="2000"/>
              <a:t>WAP to print </a:t>
            </a:r>
            <a:r>
              <a:rPr b="1" lang="en" sz="2000">
                <a:solidFill>
                  <a:srgbClr val="FF00FF"/>
                </a:solidFill>
              </a:rPr>
              <a:t>Hello World! </a:t>
            </a:r>
            <a:r>
              <a:rPr b="1" lang="en" sz="2000"/>
              <a:t>In 1st row and </a:t>
            </a:r>
            <a:r>
              <a:rPr b="1" lang="en" sz="2000">
                <a:solidFill>
                  <a:srgbClr val="FF00FF"/>
                </a:solidFill>
              </a:rPr>
              <a:t>**This is LCD**</a:t>
            </a:r>
            <a:r>
              <a:rPr b="1" lang="en" sz="2000"/>
              <a:t> in 2nd row from   0th column </a:t>
            </a:r>
            <a:r>
              <a:rPr b="1" lang="en" sz="1700"/>
              <a:t> 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100" y="1744550"/>
            <a:ext cx="7573850" cy="27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899800" y="1584525"/>
            <a:ext cx="71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LiquidCrystal lcd(</a:t>
            </a:r>
            <a:r>
              <a:rPr b="1" lang="en" sz="3600">
                <a:solidFill>
                  <a:schemeClr val="dk1"/>
                </a:solidFill>
              </a:rPr>
              <a:t>12</a:t>
            </a:r>
            <a:r>
              <a:rPr b="1" lang="en" sz="3600">
                <a:solidFill>
                  <a:schemeClr val="dk1"/>
                </a:solidFill>
              </a:rPr>
              <a:t>,</a:t>
            </a:r>
            <a:r>
              <a:rPr b="1" lang="en" sz="3600">
                <a:solidFill>
                  <a:schemeClr val="dk1"/>
                </a:solidFill>
              </a:rPr>
              <a:t>11</a:t>
            </a:r>
            <a:r>
              <a:rPr b="1" lang="en" sz="3600">
                <a:solidFill>
                  <a:schemeClr val="dk1"/>
                </a:solidFill>
              </a:rPr>
              <a:t>,5,4,3,2);</a:t>
            </a:r>
            <a:endParaRPr sz="3600"/>
          </a:p>
        </p:txBody>
      </p:sp>
      <p:cxnSp>
        <p:nvCxnSpPr>
          <p:cNvPr id="153" name="Google Shape;153;p28"/>
          <p:cNvCxnSpPr/>
          <p:nvPr/>
        </p:nvCxnSpPr>
        <p:spPr>
          <a:xfrm flipH="1" rot="10800000">
            <a:off x="4243725" y="2350125"/>
            <a:ext cx="698400" cy="14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8"/>
          <p:cNvSpPr txBox="1"/>
          <p:nvPr/>
        </p:nvSpPr>
        <p:spPr>
          <a:xfrm>
            <a:off x="3182800" y="3733400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411100" y="3854275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Select</a:t>
            </a:r>
            <a:endParaRPr/>
          </a:p>
        </p:txBody>
      </p:sp>
      <p:cxnSp>
        <p:nvCxnSpPr>
          <p:cNvPr id="156" name="Google Shape;156;p28"/>
          <p:cNvCxnSpPr/>
          <p:nvPr/>
        </p:nvCxnSpPr>
        <p:spPr>
          <a:xfrm flipH="1" rot="10800000">
            <a:off x="5143500" y="2417450"/>
            <a:ext cx="36270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8"/>
          <p:cNvSpPr txBox="1"/>
          <p:nvPr/>
        </p:nvSpPr>
        <p:spPr>
          <a:xfrm>
            <a:off x="4606325" y="3397675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LCD</a:t>
            </a:r>
            <a:endParaRPr/>
          </a:p>
        </p:txBody>
      </p:sp>
      <p:cxnSp>
        <p:nvCxnSpPr>
          <p:cNvPr id="158" name="Google Shape;158;p28"/>
          <p:cNvCxnSpPr/>
          <p:nvPr/>
        </p:nvCxnSpPr>
        <p:spPr>
          <a:xfrm>
            <a:off x="6191000" y="2323300"/>
            <a:ext cx="1410000" cy="13500"/>
          </a:xfrm>
          <a:prstGeom prst="bentConnector3">
            <a:avLst>
              <a:gd fmla="val 485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8"/>
          <p:cNvCxnSpPr/>
          <p:nvPr/>
        </p:nvCxnSpPr>
        <p:spPr>
          <a:xfrm flipH="1" rot="10800000">
            <a:off x="6916200" y="2417225"/>
            <a:ext cx="13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8"/>
          <p:cNvSpPr txBox="1"/>
          <p:nvPr/>
        </p:nvSpPr>
        <p:spPr>
          <a:xfrm>
            <a:off x="6177575" y="2941050"/>
            <a:ext cx="18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Data pins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10250" y="1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2951125" y="0"/>
            <a:ext cx="50664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//LCD Interfacing with ARDUINO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#include&lt;LiquidCrystal.h&gt;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LiquidCrystal lcd(12,11,5,4,3,2); //RS,E,5,4,3,2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void setup()</a:t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{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lcd.clear();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lcd.begin(16,2);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lcd.setCursor(0,0);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lcd.print("Hello World!");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lcd.setCursor(0,1);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lcd.print("**This is LCD**");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}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void loop()</a:t>
            </a:r>
            <a:endParaRPr b="1" sz="1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{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 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}</a:t>
            </a:r>
            <a:endParaRPr b="1" sz="1700"/>
          </a:p>
        </p:txBody>
      </p:sp>
      <p:sp>
        <p:nvSpPr>
          <p:cNvPr id="168" name="Google Shape;168;p2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6575" y="0"/>
            <a:ext cx="8520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Circuit Diagram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8" y="718425"/>
            <a:ext cx="8209325" cy="40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204250" y="27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Result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25" y="270450"/>
            <a:ext cx="7332500" cy="46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5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325" y="365875"/>
            <a:ext cx="6035724" cy="45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0" y="349175"/>
            <a:ext cx="8675450" cy="44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504100" y="2981350"/>
            <a:ext cx="608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          </a:t>
            </a:r>
            <a:r>
              <a:rPr b="1" lang="en" sz="3000"/>
              <a:t>16 x 2 LCD DISPLAY</a:t>
            </a:r>
            <a:endParaRPr b="1" sz="3000"/>
          </a:p>
        </p:txBody>
      </p:sp>
      <p:sp>
        <p:nvSpPr>
          <p:cNvPr id="69" name="Google Shape;69;p1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300" y="192675"/>
            <a:ext cx="340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25" y="1007225"/>
            <a:ext cx="7789101" cy="391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" y="268600"/>
            <a:ext cx="8500875" cy="43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904450"/>
            <a:ext cx="76200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50" y="488125"/>
            <a:ext cx="687705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25" y="201450"/>
            <a:ext cx="5116650" cy="47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300" y="192675"/>
            <a:ext cx="340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25" y="1007225"/>
            <a:ext cx="7789101" cy="391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