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2d448bd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72d448bd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72d448bd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72d448bd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72d448bd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72d448bd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2d448bd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72d448bd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72d448bd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72d448bd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72d448bd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72d448bd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2d448b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72d448b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2d448bd9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72d448bd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3" name="Google Shape;133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5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832307" y="4990844"/>
            <a:ext cx="1068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3194125" y="4814700"/>
            <a:ext cx="434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LCD_Pushbutton_Counter by Dr. GVP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ctrTitle"/>
          </p:nvPr>
        </p:nvSpPr>
        <p:spPr>
          <a:xfrm>
            <a:off x="311700" y="630225"/>
            <a:ext cx="88326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LCD_Pushbutton_Counter</a:t>
            </a:r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50" y="2119200"/>
            <a:ext cx="4248624" cy="278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38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4.LCD[16X2)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 Resistors -2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8.Potentiometer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9.Pushbutton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9" name="Google Shape;159;p3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0" y="349175"/>
            <a:ext cx="8675450" cy="4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300" y="192675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25" y="1007225"/>
            <a:ext cx="7789101" cy="40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904450"/>
            <a:ext cx="7620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50" y="488125"/>
            <a:ext cx="68770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/>
        </p:nvSpPr>
        <p:spPr>
          <a:xfrm>
            <a:off x="899800" y="1584525"/>
            <a:ext cx="71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LiquidCrystal lcd(12,11,5,4,3,2);</a:t>
            </a:r>
            <a:endParaRPr sz="3600"/>
          </a:p>
        </p:txBody>
      </p:sp>
      <p:cxnSp>
        <p:nvCxnSpPr>
          <p:cNvPr id="191" name="Google Shape;191;p43"/>
          <p:cNvCxnSpPr/>
          <p:nvPr/>
        </p:nvCxnSpPr>
        <p:spPr>
          <a:xfrm flipH="1" rot="10800000">
            <a:off x="4243725" y="2350125"/>
            <a:ext cx="698400" cy="14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43"/>
          <p:cNvSpPr txBox="1"/>
          <p:nvPr/>
        </p:nvSpPr>
        <p:spPr>
          <a:xfrm>
            <a:off x="3182800" y="37334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3"/>
          <p:cNvSpPr txBox="1"/>
          <p:nvPr/>
        </p:nvSpPr>
        <p:spPr>
          <a:xfrm>
            <a:off x="3411100" y="38542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Select</a:t>
            </a:r>
            <a:endParaRPr/>
          </a:p>
        </p:txBody>
      </p:sp>
      <p:cxnSp>
        <p:nvCxnSpPr>
          <p:cNvPr id="194" name="Google Shape;194;p43"/>
          <p:cNvCxnSpPr/>
          <p:nvPr/>
        </p:nvCxnSpPr>
        <p:spPr>
          <a:xfrm flipH="1" rot="10800000">
            <a:off x="5143500" y="2417450"/>
            <a:ext cx="3627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43"/>
          <p:cNvSpPr txBox="1"/>
          <p:nvPr/>
        </p:nvSpPr>
        <p:spPr>
          <a:xfrm>
            <a:off x="4606325" y="33976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LCD</a:t>
            </a:r>
            <a:endParaRPr/>
          </a:p>
        </p:txBody>
      </p:sp>
      <p:cxnSp>
        <p:nvCxnSpPr>
          <p:cNvPr id="196" name="Google Shape;196;p43"/>
          <p:cNvCxnSpPr/>
          <p:nvPr/>
        </p:nvCxnSpPr>
        <p:spPr>
          <a:xfrm>
            <a:off x="6191000" y="2323300"/>
            <a:ext cx="1410000" cy="13500"/>
          </a:xfrm>
          <a:prstGeom prst="bentConnector3">
            <a:avLst>
              <a:gd fmla="val 485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43"/>
          <p:cNvCxnSpPr/>
          <p:nvPr/>
        </p:nvCxnSpPr>
        <p:spPr>
          <a:xfrm flipH="1" rot="10800000">
            <a:off x="6916200" y="2417225"/>
            <a:ext cx="13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43"/>
          <p:cNvSpPr txBox="1"/>
          <p:nvPr/>
        </p:nvSpPr>
        <p:spPr>
          <a:xfrm>
            <a:off x="6177575" y="2941050"/>
            <a:ext cx="18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Data pins</a:t>
            </a:r>
            <a:endParaRPr/>
          </a:p>
        </p:txBody>
      </p:sp>
      <p:sp>
        <p:nvSpPr>
          <p:cNvPr id="199" name="Google Shape;199;p4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title"/>
          </p:nvPr>
        </p:nvSpPr>
        <p:spPr>
          <a:xfrm>
            <a:off x="11025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50" y="735700"/>
            <a:ext cx="6108699" cy="41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type="title"/>
          </p:nvPr>
        </p:nvSpPr>
        <p:spPr>
          <a:xfrm>
            <a:off x="0" y="6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12" name="Google Shape;212;p45"/>
          <p:cNvSpPr txBox="1"/>
          <p:nvPr>
            <p:ph idx="1" type="body"/>
          </p:nvPr>
        </p:nvSpPr>
        <p:spPr>
          <a:xfrm>
            <a:off x="2081575" y="161150"/>
            <a:ext cx="67506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program for LCD_interfacing_with_pushButton</a:t>
            </a:r>
            <a:endParaRPr sz="1729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#include&lt;LiquidCrystal.h&gt;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LiquidCrystal lcd(12,11,5,4,3,2);//RS,E,D4,D5,D6,D7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int count=0;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setup()</a:t>
            </a:r>
            <a:endParaRPr sz="1729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pinMode(7,INPUT);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lcd.clear();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lcd.begin(16,2);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loop()</a:t>
            </a:r>
            <a:endParaRPr sz="1729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if(digitalRead(7)==HIGH);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lcd.setCursor(0,0);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lcd.print(count++);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 while(digitalRead(7)==HIGH);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29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4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