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7534a5f9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7534a5f9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7534a5f92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7534a5f92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7534a5f9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7534a5f9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7534a5f9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17534a5f9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7534a5f9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7534a5f9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7534a5f9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7534a5f9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7534a5f92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7534a5f92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17534a5f9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17534a5f9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6896886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6896886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7534a5f9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7534a5f9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7534a5f92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7534a5f9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7534a5f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7534a5f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7534a5f9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7534a5f9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7534a5f9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7534a5f9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6896886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6896886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7534a5f9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7534a5f9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6896886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6896886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1" name="Google Shape;31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Google Shape;34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0" name="Google Shape;31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36875" y="4802950"/>
            <a:ext cx="4732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Seven_Segment_Display by Dr.GVP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ctrTitle"/>
          </p:nvPr>
        </p:nvSpPr>
        <p:spPr>
          <a:xfrm>
            <a:off x="357050" y="361550"/>
            <a:ext cx="589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6.Seven Segment Display</a:t>
            </a:r>
            <a:endParaRPr/>
          </a:p>
        </p:txBody>
      </p:sp>
      <p:sp>
        <p:nvSpPr>
          <p:cNvPr id="328" name="Google Shape;328;p25"/>
          <p:cNvSpPr txBox="1"/>
          <p:nvPr>
            <p:ph idx="1" type="subTitle"/>
          </p:nvPr>
        </p:nvSpPr>
        <p:spPr>
          <a:xfrm>
            <a:off x="923050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ARDUINO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r>
              <a:rPr lang="en">
                <a:solidFill>
                  <a:srgbClr val="FF0000"/>
                </a:solidFill>
              </a:rPr>
              <a:t>[CC]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50" y="437425"/>
            <a:ext cx="3728725" cy="47060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25" y="349175"/>
            <a:ext cx="8187326" cy="45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148875" y="101675"/>
            <a:ext cx="703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698375"/>
            <a:ext cx="8039601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>
            <p:ph type="title"/>
          </p:nvPr>
        </p:nvSpPr>
        <p:spPr>
          <a:xfrm>
            <a:off x="135425" y="0"/>
            <a:ext cx="7030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420" name="Google Shape;420;p37"/>
          <p:cNvSpPr txBox="1"/>
          <p:nvPr/>
        </p:nvSpPr>
        <p:spPr>
          <a:xfrm>
            <a:off x="283150" y="647700"/>
            <a:ext cx="435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a 2		//connecting segment a to PIN2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b 3		//connecting segment b to PIN3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c 4		//connecting segment c to PIN4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d 5		//connecting segment d to PIN5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e 6		//connecting segment e to PIN6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f 8		//connecting segment f to PIN8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g 9		//connecting segment g to PIN9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setup()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pinMode(a,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pinMode(b,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pinMode(c,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pinMode(d,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pinMode(e, OUTPUT);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pinMode(f,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pinMode(g, OUTPUT);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23813" y="33725"/>
            <a:ext cx="1744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Contd….</a:t>
            </a: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1880225" y="324450"/>
            <a:ext cx="5863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void loop()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//ZERO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digitalWrite(a,HIGH);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digitalWrite(b,HIGH);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digitalWrite(c,HIGH);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digitalWrite(d,HIGH);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digitalWrite(e,HIGH);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digitalWrite(g,LOW);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//ONE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digitalWrite(a,LOW);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digitalWrite(b,HIGH);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digitalWrite(c,HIGH);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digitalWrite(d,LOW);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digitalWrite(e,LOW);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digitalWrite(g,LOW);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delay(1000);</a:t>
            </a:r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3894575" y="727600"/>
            <a:ext cx="3000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//TWO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digitalWrite(a,HIGH);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digitalWrite(b,HIGH);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digitalWrite(c,LOW);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digitalWrite(d,HIGH);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digitalWrite(e,HIGH);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digitalWrite(g,HIGH);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//THREE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digitalWrite(a,HIGH);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digitalWrite(b,HIGH);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digitalWrite(c,HIGH);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digitalWrite(d,HIGH);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digitalWrite(e,LOW);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digitalWrite(g,HIGH);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5989575" y="65807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//FOUR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digitalWrite(a,LOW);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digitalWrite(b,HIGH);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digitalWrite(c,HIGH);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digitalWrite(d,LOW);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digitalWrite(e,LOW);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digitalWrite(f,HIGH);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digitalWrite(g,HIGH);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0" y="499125"/>
            <a:ext cx="1156734" cy="12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3950"/>
            <a:ext cx="1198500" cy="11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00" y="3287600"/>
            <a:ext cx="1110625" cy="12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2850" y="210150"/>
            <a:ext cx="1156725" cy="11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0688" y="1732650"/>
            <a:ext cx="1021050" cy="11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8550" y="3330275"/>
            <a:ext cx="1021025" cy="13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865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100" y="843350"/>
            <a:ext cx="69518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100" y="3110250"/>
            <a:ext cx="6951799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700" y="1767275"/>
            <a:ext cx="49339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608775"/>
            <a:ext cx="65341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0" y="564050"/>
            <a:ext cx="8178575" cy="43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50" y="1225675"/>
            <a:ext cx="6313800" cy="2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336" name="Google Shape;336;p26"/>
          <p:cNvSpPr txBox="1"/>
          <p:nvPr/>
        </p:nvSpPr>
        <p:spPr>
          <a:xfrm>
            <a:off x="2847300" y="4865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Seven_Segment_Display by Dr.GVP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4.Seven Segment Display [SSD]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344" name="Google Shape;344;p27"/>
          <p:cNvSpPr txBox="1"/>
          <p:nvPr/>
        </p:nvSpPr>
        <p:spPr>
          <a:xfrm>
            <a:off x="3226150" y="4865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Seven_Segment_Display by Dr.GVP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5" y="138975"/>
            <a:ext cx="8227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425" y="1539975"/>
            <a:ext cx="6661025" cy="28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58400"/>
            <a:ext cx="6315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00" y="810875"/>
            <a:ext cx="50863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450" y="810875"/>
            <a:ext cx="18764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00" y="2192000"/>
            <a:ext cx="5086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9463" y="3127550"/>
            <a:ext cx="2124400" cy="18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135425" y="235975"/>
            <a:ext cx="5934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Common-Cathode [CC]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25" y="1025475"/>
            <a:ext cx="2819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175" y="1035000"/>
            <a:ext cx="27527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285200" y="222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Contd….</a:t>
            </a:r>
            <a:endParaRPr/>
          </a:p>
        </p:txBody>
      </p:sp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0" y="1471850"/>
            <a:ext cx="5540801" cy="24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301" y="763513"/>
            <a:ext cx="1942528" cy="36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1"/>
          <p:cNvSpPr txBox="1"/>
          <p:nvPr/>
        </p:nvSpPr>
        <p:spPr>
          <a:xfrm>
            <a:off x="744125" y="1408725"/>
            <a:ext cx="7071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3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135425" y="235975"/>
            <a:ext cx="7030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Common-Anode [CA]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84" name="Google Shape;3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0" y="1482075"/>
            <a:ext cx="27908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775" y="1505888"/>
            <a:ext cx="27146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278000" y="21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Contd….</a:t>
            </a:r>
            <a:endParaRPr/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25" y="1668725"/>
            <a:ext cx="4680475" cy="23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838" y="626888"/>
            <a:ext cx="19335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