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9616c2a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79616c2a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79616c2a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79616c2a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79616c2a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79616c2a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79616c2a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79616c2a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79616c2a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79616c2a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88deca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88deca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79616c2a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79616c2a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79616c2a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79616c2a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79616c2ae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79616c2ae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9616c2a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9616c2a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9616c2a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9616c2a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9616c2a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9616c2a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1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 rot="-1796607">
            <a:off x="476248" y="2283233"/>
            <a:ext cx="8191664" cy="57673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00">
                    <a:alpha val="0"/>
                  </a:srgbClr>
                </a:solidFill>
                <a:latin typeface="Arial"/>
              </a:rPr>
              <a:t>Dr. G. V. Prasanna Anjaneyulu</a:t>
            </a:r>
          </a:p>
        </p:txBody>
      </p:sp>
      <p:sp>
        <p:nvSpPr>
          <p:cNvPr id="10" name="Google Shape;10;p1"/>
          <p:cNvSpPr txBox="1"/>
          <p:nvPr/>
        </p:nvSpPr>
        <p:spPr>
          <a:xfrm>
            <a:off x="2548275" y="4865875"/>
            <a:ext cx="49908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LED_Brightness_Control bY Dr. GVP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14025" y="0"/>
            <a:ext cx="8282400" cy="10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LED_Brightness_Control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56475" y="1096625"/>
            <a:ext cx="8282400" cy="8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with ARDUINO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25" y="877300"/>
            <a:ext cx="6241950" cy="3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5300" y="1178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Program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886650" y="430400"/>
            <a:ext cx="57192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Brightness_LED_CONTROL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dutyCycleValue=1;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void setup()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pinMode(9, OUTPUT); //here, 9 is one of PWM pins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void loop()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if(dutyCycleValue&lt;=255)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analogWrite(9, dutyCycleValue);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delay(1000); // Wait for 1000 millisecond(s)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dutyCycleValue++;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63125" y="139025"/>
            <a:ext cx="8520600" cy="5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Assignment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same instead of LED use Buzzer(piezo)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Then Buzzer sound will vary from minimum to maximum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25" y="428325"/>
            <a:ext cx="76200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25" y="246425"/>
            <a:ext cx="5955324" cy="47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00" y="138975"/>
            <a:ext cx="8630499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25" y="937375"/>
            <a:ext cx="37814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404100"/>
            <a:ext cx="36480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77400" y="95850"/>
            <a:ext cx="8520600" cy="6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Apparatus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34075" y="966925"/>
            <a:ext cx="77982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1.PC with Arduino IDE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2.Arduino UNO Board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3.USB cable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4.LED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5.Bread board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6.10kΩ Potentiometer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7.Jumper wires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8. 220 ohm resistor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484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25" y="1508400"/>
            <a:ext cx="63353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" y="81650"/>
            <a:ext cx="6648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00" y="3338000"/>
            <a:ext cx="6294701" cy="10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00" y="1256775"/>
            <a:ext cx="6403099" cy="1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38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775" y="852900"/>
            <a:ext cx="3467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2013" y="1688375"/>
            <a:ext cx="34766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7725" y="2571750"/>
            <a:ext cx="34861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2000" y="3423825"/>
            <a:ext cx="34575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2000" y="4347925"/>
            <a:ext cx="3457575" cy="6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75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25" y="1262950"/>
            <a:ext cx="43529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75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907050"/>
            <a:ext cx="57150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700" y="2508350"/>
            <a:ext cx="57912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