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4.xml"/><Relationship Id="rId33" Type="http://schemas.openxmlformats.org/officeDocument/2006/relationships/font" Target="fonts/MavenPro-bold.fntdata"/><Relationship Id="rId10" Type="http://schemas.openxmlformats.org/officeDocument/2006/relationships/slide" Target="slides/slide3.xml"/><Relationship Id="rId32" Type="http://schemas.openxmlformats.org/officeDocument/2006/relationships/font" Target="fonts/MavenPro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6c50914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6c50914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7956e669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17956e669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17956e66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17956e66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7956e669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7956e669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1b625d9a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1b625d9a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b625d9a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b625d9a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17956e669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17956e669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17956e66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17956e66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1b625d9a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1b625d9a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1b625d9a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1b625d9a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c3fb1e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c3fb1e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45" name="Google Shape;145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" name="Google Shape;150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51" name="Google Shape;151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54" name="Google Shape;154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59" name="Google Shape;15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72" name="Google Shape;172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73" name="Google Shape;173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76" name="Google Shape;176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0" name="Google Shape;180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" name="Google Shape;184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85" name="Google Shape;185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93" name="Google Shape;193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98" name="Google Shape;198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14" name="Google Shape;214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2" name="Google Shape;222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8" name="Google Shape;228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36" name="Google Shape;23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40" name="Google Shape;240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44" name="Google Shape;24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" name="Google Shape;246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0" name="Google Shape;250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58" name="Google Shape;258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264" name="Google Shape;264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70" name="Google Shape;27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76" name="Google Shape;276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81" name="Google Shape;281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91" name="Google Shape;291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96" name="Google Shape;296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306" name="Google Shape;306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311" name="Google Shape;311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316" name="Google Shape;316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320" name="Google Shape;320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325" name="Google Shape;325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330" name="Google Shape;330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336" name="Google Shape;336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341" name="Google Shape;341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345" name="Google Shape;345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350" name="Google Shape;350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356" name="Google Shape;356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361" name="Google Shape;361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65" name="Google Shape;365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71" name="Google Shape;371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76" name="Google Shape;376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81" name="Google Shape;381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Google Shape;384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85" name="Google Shape;385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9" name="Google Shape;389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1" name="Google Shape;401;p2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6" name="Google Shape;40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4" name="Google Shape;41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5" name="Google Shape;41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2" name="Google Shape;422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3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0" name="Google Shape;430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35" name="Google Shape;435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5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832307" y="4865869"/>
            <a:ext cx="107100" cy="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9" name="Google Shape;9;p1"/>
          <p:cNvSpPr txBox="1"/>
          <p:nvPr/>
        </p:nvSpPr>
        <p:spPr>
          <a:xfrm>
            <a:off x="2771375" y="4779300"/>
            <a:ext cx="5777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Dr.GVP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7" name="Google Shape;39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>
            <p:ph type="ctrTitle"/>
          </p:nvPr>
        </p:nvSpPr>
        <p:spPr>
          <a:xfrm>
            <a:off x="685350" y="951525"/>
            <a:ext cx="75996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449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8.DC_Motor Speed &amp; Direction Control</a:t>
            </a:r>
            <a:endParaRPr sz="3600"/>
          </a:p>
        </p:txBody>
      </p:sp>
      <p:sp>
        <p:nvSpPr>
          <p:cNvPr id="448" name="Google Shape;448;p37"/>
          <p:cNvSpPr txBox="1"/>
          <p:nvPr>
            <p:ph idx="1" type="subTitle"/>
          </p:nvPr>
        </p:nvSpPr>
        <p:spPr>
          <a:xfrm>
            <a:off x="747750" y="1744000"/>
            <a:ext cx="7893000" cy="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ARDUINO</a:t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>
            <p:ph type="title"/>
          </p:nvPr>
        </p:nvSpPr>
        <p:spPr>
          <a:xfrm>
            <a:off x="218175" y="191625"/>
            <a:ext cx="75057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523" name="Google Shape;523;p46"/>
          <p:cNvSpPr txBox="1"/>
          <p:nvPr>
            <p:ph idx="1" type="body"/>
          </p:nvPr>
        </p:nvSpPr>
        <p:spPr>
          <a:xfrm>
            <a:off x="372950" y="763725"/>
            <a:ext cx="3066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speed_direction_control_DC-Motor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int potPin = A0;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int fwdbuttonPin = 13;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int bckbuttonPin = 12;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int ICpin2 = 11;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int ICpin7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potValue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motorValue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fwdbuttonState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bckbuttonState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pinMode(fwdbuttonPin, INPUT_PULLUP);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pinMode(bckbuttonPin,INPUT_PULLUP);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pinMode(ICpin2, OUTPUT);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pinMode(ICpin7, OUTPUT);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3324725" y="727875"/>
            <a:ext cx="5585400" cy="406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loop()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potValue = analogRead(potPin);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motorValue = map(potValue, 0, 1023, 0, 255);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fwdbuttonState = digitalRead(fwdbuttonPin);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bckbuttonState = digitalRead(bckbuttonPin);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(500);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if(fwdbuttonState == LOW || bckbuttonState == LOW)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analogWrite(fwdbuttonState == LOW ? ICpin2 : ICpin7, motorValue);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digitalWrite(fwdbuttonState == LOW ? ICpin7 : ICpin2, 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digitalWrite(ICpin2, 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digitalWrite(ICpin7, 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425975" y="843125"/>
            <a:ext cx="2819100" cy="36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527" name="Google Shape;527;p46"/>
          <p:cNvSpPr txBox="1"/>
          <p:nvPr/>
        </p:nvSpPr>
        <p:spPr>
          <a:xfrm>
            <a:off x="2835800" y="48658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/>
        </p:nvSpPr>
        <p:spPr>
          <a:xfrm>
            <a:off x="325450" y="339600"/>
            <a:ext cx="76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Circuit Diagram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300" y="792400"/>
            <a:ext cx="7287200" cy="37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535" name="Google Shape;535;p47"/>
          <p:cNvSpPr txBox="1"/>
          <p:nvPr/>
        </p:nvSpPr>
        <p:spPr>
          <a:xfrm>
            <a:off x="2835800" y="48658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456" name="Google Shape;456;p38"/>
          <p:cNvSpPr txBox="1"/>
          <p:nvPr/>
        </p:nvSpPr>
        <p:spPr>
          <a:xfrm>
            <a:off x="2319175" y="4890925"/>
            <a:ext cx="4845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207175" y="8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376975" y="992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built microcontroller cann’t run DC motor because motor draws large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if it runs, but it cannot reverse the direction of motor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L293D driver IC is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With this IC 2-DC motors are controlled at a time</a:t>
            </a:r>
            <a:endParaRPr/>
          </a:p>
        </p:txBody>
      </p:sp>
      <p:sp>
        <p:nvSpPr>
          <p:cNvPr id="463" name="Google Shape;463;p39"/>
          <p:cNvSpPr txBox="1"/>
          <p:nvPr/>
        </p:nvSpPr>
        <p:spPr>
          <a:xfrm>
            <a:off x="2824325" y="4774200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title"/>
          </p:nvPr>
        </p:nvSpPr>
        <p:spPr>
          <a:xfrm>
            <a:off x="129350" y="89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L293D Driver-IC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69" name="Google Shape;4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25" y="639850"/>
            <a:ext cx="7508500" cy="4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471" name="Google Shape;471;p40"/>
          <p:cNvSpPr txBox="1"/>
          <p:nvPr/>
        </p:nvSpPr>
        <p:spPr>
          <a:xfrm>
            <a:off x="2824325" y="4774200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7" name="Google Shape;477;p41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4.DC motor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8.L293D motor IC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00" y="1089550"/>
            <a:ext cx="2417425" cy="317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41"/>
          <p:cNvCxnSpPr/>
          <p:nvPr/>
        </p:nvCxnSpPr>
        <p:spPr>
          <a:xfrm flipH="1" rot="10800000">
            <a:off x="2829975" y="2639100"/>
            <a:ext cx="2547000" cy="13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481" name="Google Shape;481;p41"/>
          <p:cNvSpPr txBox="1"/>
          <p:nvPr/>
        </p:nvSpPr>
        <p:spPr>
          <a:xfrm>
            <a:off x="2824325" y="4774200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/>
        </p:nvSpPr>
        <p:spPr>
          <a:xfrm>
            <a:off x="275925" y="297150"/>
            <a:ext cx="81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L293D Motor Driver IC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50" y="1811200"/>
            <a:ext cx="2437025" cy="27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2"/>
          <p:cNvSpPr txBox="1"/>
          <p:nvPr/>
        </p:nvSpPr>
        <p:spPr>
          <a:xfrm>
            <a:off x="1132000" y="1379625"/>
            <a:ext cx="15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Speed Control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825" y="1669700"/>
            <a:ext cx="2517125" cy="2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2"/>
          <p:cNvSpPr txBox="1"/>
          <p:nvPr/>
        </p:nvSpPr>
        <p:spPr>
          <a:xfrm>
            <a:off x="4931250" y="1450375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4839275" y="1287650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Direction Control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806550" y="665050"/>
            <a:ext cx="718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using this we can control 2-motors at a time, but here using for 1-motor control only.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Speed control EN1, EN2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Direction control IN1-IN2,IN3-IN4 used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494" name="Google Shape;494;p42"/>
          <p:cNvSpPr txBox="1"/>
          <p:nvPr/>
        </p:nvSpPr>
        <p:spPr>
          <a:xfrm>
            <a:off x="2824325" y="48847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5" y="481100"/>
            <a:ext cx="6912225" cy="4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501" name="Google Shape;501;p43"/>
          <p:cNvSpPr txBox="1"/>
          <p:nvPr/>
        </p:nvSpPr>
        <p:spPr>
          <a:xfrm>
            <a:off x="2835800" y="48658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25" y="891450"/>
            <a:ext cx="7223149" cy="36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4"/>
          <p:cNvSpPr txBox="1"/>
          <p:nvPr/>
        </p:nvSpPr>
        <p:spPr>
          <a:xfrm>
            <a:off x="339600" y="325450"/>
            <a:ext cx="56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DC motor Control circuit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509" name="Google Shape;509;p44"/>
          <p:cNvSpPr txBox="1"/>
          <p:nvPr/>
        </p:nvSpPr>
        <p:spPr>
          <a:xfrm>
            <a:off x="2835800" y="48658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 txBox="1"/>
          <p:nvPr>
            <p:ph type="title"/>
          </p:nvPr>
        </p:nvSpPr>
        <p:spPr>
          <a:xfrm>
            <a:off x="348975" y="27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515" name="Google Shape;5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5" y="929075"/>
            <a:ext cx="8255075" cy="3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517" name="Google Shape;517;p45"/>
          <p:cNvSpPr txBox="1"/>
          <p:nvPr/>
        </p:nvSpPr>
        <p:spPr>
          <a:xfrm>
            <a:off x="2835800" y="4865875"/>
            <a:ext cx="3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DC_Motor_Speed_Direction_Control by Dr. GVP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