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ad28d37c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ad28d37c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11aea40b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f11aea40b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f11aea40bb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f11aea40bb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11aea40bb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f11aea40bb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f11aea40b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f11aea40b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11aea40bb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f11aea40b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f11aea40bb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f11aea40bb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f11aea40bb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f11aea40bb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11aea40bb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f11aea40bb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ad28d37c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ad28d37c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11aea40bb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11aea40bb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11aea40b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11aea40b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11aea40b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11aea40b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11aea40b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11aea40b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11aea40b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11aea40b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11aea40b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11aea40b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ad28d37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ad28d37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342251"/>
            <a:ext cx="8222100" cy="12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9.Voltage Measurement and Display in LCD with ARDUINO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2397"/>
              <a:t>From</a:t>
            </a:r>
            <a:endParaRPr sz="2397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2397"/>
              <a:t>Dr.G.V. Prasanna Anjaneyulu</a:t>
            </a:r>
            <a:endParaRPr sz="2397"/>
          </a:p>
        </p:txBody>
      </p:sp>
      <p:sp>
        <p:nvSpPr>
          <p:cNvPr id="87" name="Google Shape;87;p13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/>
        </p:nvSpPr>
        <p:spPr>
          <a:xfrm>
            <a:off x="899800" y="1584525"/>
            <a:ext cx="715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LiquidCrystal lcd(7,6,5,4,3,2);</a:t>
            </a:r>
            <a:endParaRPr sz="3600"/>
          </a:p>
        </p:txBody>
      </p:sp>
      <p:cxnSp>
        <p:nvCxnSpPr>
          <p:cNvPr id="153" name="Google Shape;153;p22"/>
          <p:cNvCxnSpPr/>
          <p:nvPr/>
        </p:nvCxnSpPr>
        <p:spPr>
          <a:xfrm flipH="1" rot="10800000">
            <a:off x="4243725" y="2350125"/>
            <a:ext cx="698400" cy="14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2"/>
          <p:cNvSpPr txBox="1"/>
          <p:nvPr/>
        </p:nvSpPr>
        <p:spPr>
          <a:xfrm>
            <a:off x="3182800" y="3733400"/>
            <a:ext cx="15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3411100" y="3854275"/>
            <a:ext cx="14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Select</a:t>
            </a:r>
            <a:endParaRPr/>
          </a:p>
        </p:txBody>
      </p:sp>
      <p:cxnSp>
        <p:nvCxnSpPr>
          <p:cNvPr id="156" name="Google Shape;156;p22"/>
          <p:cNvCxnSpPr/>
          <p:nvPr/>
        </p:nvCxnSpPr>
        <p:spPr>
          <a:xfrm flipH="1" rot="10800000">
            <a:off x="5143500" y="2417450"/>
            <a:ext cx="362700" cy="8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 txBox="1"/>
          <p:nvPr/>
        </p:nvSpPr>
        <p:spPr>
          <a:xfrm>
            <a:off x="4606325" y="3397675"/>
            <a:ext cx="14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Enable LCD</a:t>
            </a:r>
            <a:endParaRPr/>
          </a:p>
        </p:txBody>
      </p:sp>
      <p:cxnSp>
        <p:nvCxnSpPr>
          <p:cNvPr id="158" name="Google Shape;158;p22"/>
          <p:cNvCxnSpPr/>
          <p:nvPr/>
        </p:nvCxnSpPr>
        <p:spPr>
          <a:xfrm>
            <a:off x="6191000" y="2323300"/>
            <a:ext cx="1410000" cy="13500"/>
          </a:xfrm>
          <a:prstGeom prst="bentConnector3">
            <a:avLst>
              <a:gd fmla="val 4857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2"/>
          <p:cNvCxnSpPr/>
          <p:nvPr/>
        </p:nvCxnSpPr>
        <p:spPr>
          <a:xfrm flipH="1" rot="10800000">
            <a:off x="6916200" y="2417225"/>
            <a:ext cx="1350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2"/>
          <p:cNvSpPr txBox="1"/>
          <p:nvPr/>
        </p:nvSpPr>
        <p:spPr>
          <a:xfrm>
            <a:off x="6177575" y="2941050"/>
            <a:ext cx="18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Data pins</a:t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  <p:sp>
        <p:nvSpPr>
          <p:cNvPr id="162" name="Google Shape;162;p22"/>
          <p:cNvSpPr txBox="1"/>
          <p:nvPr/>
        </p:nvSpPr>
        <p:spPr>
          <a:xfrm>
            <a:off x="2742725" y="4835000"/>
            <a:ext cx="5522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Voltage_Measurement_Display_in LCD by Dr. GVP</a:t>
            </a:r>
            <a:endParaRPr b="1"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ctrTitle"/>
          </p:nvPr>
        </p:nvSpPr>
        <p:spPr>
          <a:xfrm>
            <a:off x="0" y="-3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</a:t>
            </a:r>
            <a:endParaRPr/>
          </a:p>
        </p:txBody>
      </p:sp>
      <p:sp>
        <p:nvSpPr>
          <p:cNvPr id="168" name="Google Shape;168;p23"/>
          <p:cNvSpPr txBox="1"/>
          <p:nvPr>
            <p:ph idx="1" type="subTitle"/>
          </p:nvPr>
        </p:nvSpPr>
        <p:spPr>
          <a:xfrm>
            <a:off x="2849275" y="88502"/>
            <a:ext cx="8222100" cy="42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25"/>
              <a:t>#include "LiquidCrystal.h" </a:t>
            </a:r>
            <a:endParaRPr sz="132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25"/>
              <a:t>const int voltageSensor = A0; </a:t>
            </a:r>
            <a:endParaRPr sz="132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25"/>
              <a:t>float vOUT = 0.0;</a:t>
            </a:r>
            <a:endParaRPr sz="132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25"/>
              <a:t>float vIN = 0.0; </a:t>
            </a:r>
            <a:endParaRPr sz="132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25"/>
              <a:t>float R1 = 30000.0; </a:t>
            </a:r>
            <a:endParaRPr sz="132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25"/>
              <a:t>float R2 = 7500.0; int value = 0;</a:t>
            </a:r>
            <a:endParaRPr sz="132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25"/>
              <a:t>LiquidCrystal lcd(7, 6, 5, 4, 3, 2); // RS, E, D4, D5, D6, D7 </a:t>
            </a:r>
            <a:endParaRPr sz="132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25"/>
              <a:t>void setup()</a:t>
            </a:r>
            <a:endParaRPr sz="132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25"/>
              <a:t>{</a:t>
            </a:r>
            <a:endParaRPr sz="132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25"/>
              <a:t>  //Serial.begin(9600); </a:t>
            </a:r>
            <a:endParaRPr sz="132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25"/>
              <a:t>  lcd.begin(16,2);</a:t>
            </a:r>
            <a:endParaRPr sz="132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25"/>
              <a:t>  lcd.print(" Measure &lt; 25V "); </a:t>
            </a:r>
            <a:endParaRPr sz="132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25"/>
              <a:t>  delay(2000);</a:t>
            </a:r>
            <a:endParaRPr sz="132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25"/>
              <a:t>}</a:t>
            </a:r>
            <a:endParaRPr sz="132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25"/>
              <a:t>void loop()</a:t>
            </a:r>
            <a:endParaRPr sz="132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25"/>
              <a:t>{</a:t>
            </a:r>
            <a:endParaRPr sz="132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25"/>
              <a:t>value = analogRead(voltageSensor); </a:t>
            </a:r>
            <a:endParaRPr sz="132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25"/>
              <a:t>vOUT = (value * 5.0) / 1024.0; </a:t>
            </a:r>
            <a:endParaRPr sz="132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25"/>
              <a:t>  vIN = vOUT / (R2/(R1+R2));</a:t>
            </a:r>
            <a:endParaRPr sz="132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25"/>
              <a:t>  //Serial.print("Input = ");</a:t>
            </a:r>
            <a:endParaRPr sz="132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25"/>
              <a:t>  //Serial.println(vIN); </a:t>
            </a:r>
            <a:endParaRPr sz="132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25"/>
              <a:t>  lcd.setCursor(0,0); </a:t>
            </a:r>
            <a:endParaRPr sz="132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25"/>
              <a:t>  lcd.print("Input = "); </a:t>
            </a:r>
            <a:endParaRPr sz="132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25"/>
              <a:t>  lcd.setCursor(8,0); </a:t>
            </a:r>
            <a:endParaRPr sz="132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25"/>
              <a:t>  lcd.print(vIN); </a:t>
            </a:r>
            <a:endParaRPr sz="132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25"/>
              <a:t>  delay(500);</a:t>
            </a:r>
            <a:endParaRPr sz="132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25"/>
              <a:t>}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3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  <p:sp>
        <p:nvSpPr>
          <p:cNvPr id="170" name="Google Shape;170;p23"/>
          <p:cNvSpPr txBox="1"/>
          <p:nvPr/>
        </p:nvSpPr>
        <p:spPr>
          <a:xfrm>
            <a:off x="2742725" y="4835000"/>
            <a:ext cx="5522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Voltage_Measurement_Display_in LCD by Dr. GVP</a:t>
            </a:r>
            <a:endParaRPr b="1"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825" y="838700"/>
            <a:ext cx="5887574" cy="33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  <p:sp>
        <p:nvSpPr>
          <p:cNvPr id="177" name="Google Shape;177;p24"/>
          <p:cNvSpPr txBox="1"/>
          <p:nvPr/>
        </p:nvSpPr>
        <p:spPr>
          <a:xfrm>
            <a:off x="2742725" y="4835000"/>
            <a:ext cx="5522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Voltage_Measurement_Display_in LCD by Dr. GVP</a:t>
            </a:r>
            <a:endParaRPr b="1"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</a:t>
            </a:r>
            <a:endParaRPr/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tinkercad voltage sensor not available so potential divider used with resistors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ATmega have inbuilt 10 Bit ADC so its value in digital format of 0 to 1023 for a voltage of 0 to 5V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convert to normal form multiplication factor 5/1024 used</a:t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  <p:sp>
        <p:nvSpPr>
          <p:cNvPr id="185" name="Google Shape;185;p25"/>
          <p:cNvSpPr txBox="1"/>
          <p:nvPr/>
        </p:nvSpPr>
        <p:spPr>
          <a:xfrm>
            <a:off x="2742725" y="4835000"/>
            <a:ext cx="5522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Voltage_Measurement_Display_in LCD by Dr. GVP</a:t>
            </a:r>
            <a:endParaRPr b="1"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in TINKERCAD</a:t>
            </a:r>
            <a:endParaRPr/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25" y="607800"/>
            <a:ext cx="6785747" cy="42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  <p:sp>
        <p:nvSpPr>
          <p:cNvPr id="193" name="Google Shape;193;p26"/>
          <p:cNvSpPr txBox="1"/>
          <p:nvPr/>
        </p:nvSpPr>
        <p:spPr>
          <a:xfrm>
            <a:off x="2742725" y="4835000"/>
            <a:ext cx="5522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Voltage_Measurement_Display_in LCD by Dr. GVP</a:t>
            </a:r>
            <a:endParaRPr b="1"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83725" y="965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Execution……</a:t>
            </a:r>
            <a:endParaRPr/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275" y="628775"/>
            <a:ext cx="71247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7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  <p:sp>
        <p:nvSpPr>
          <p:cNvPr id="201" name="Google Shape;201;p27"/>
          <p:cNvSpPr txBox="1"/>
          <p:nvPr/>
        </p:nvSpPr>
        <p:spPr>
          <a:xfrm>
            <a:off x="2742725" y="4835000"/>
            <a:ext cx="5522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Voltage_Measurement_Display_in LCD by Dr. GVP</a:t>
            </a:r>
            <a:endParaRPr b="1"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126475" y="1535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Results…..</a:t>
            </a:r>
            <a:endParaRPr/>
          </a:p>
        </p:txBody>
      </p:sp>
      <p:pic>
        <p:nvPicPr>
          <p:cNvPr id="207" name="Google Shape;2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663" y="761350"/>
            <a:ext cx="7130665" cy="40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8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  <p:sp>
        <p:nvSpPr>
          <p:cNvPr id="209" name="Google Shape;209;p28"/>
          <p:cNvSpPr txBox="1"/>
          <p:nvPr/>
        </p:nvSpPr>
        <p:spPr>
          <a:xfrm>
            <a:off x="2742725" y="4835000"/>
            <a:ext cx="5522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Voltage_Measurement_Display_in LCD by Dr. GVP</a:t>
            </a:r>
            <a:endParaRPr b="1"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in LAB (with Voltage Sensor)</a:t>
            </a:r>
            <a:endParaRPr/>
          </a:p>
        </p:txBody>
      </p:sp>
      <p:pic>
        <p:nvPicPr>
          <p:cNvPr id="215" name="Google Shape;2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50" y="549600"/>
            <a:ext cx="8919201" cy="40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  <p:sp>
        <p:nvSpPr>
          <p:cNvPr id="217" name="Google Shape;217;p29"/>
          <p:cNvSpPr txBox="1"/>
          <p:nvPr/>
        </p:nvSpPr>
        <p:spPr>
          <a:xfrm>
            <a:off x="2742725" y="4835000"/>
            <a:ext cx="5522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Voltage_Measurement_Display_in LCD by Dr. GVP</a:t>
            </a:r>
            <a:endParaRPr b="1"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69500" y="823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Voltage sensor</a:t>
            </a:r>
            <a:endParaRPr/>
          </a:p>
        </p:txBody>
      </p:sp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311700" y="690100"/>
            <a:ext cx="8520600" cy="3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Functionally it is same as potential divider with two resistors 30k, 7.5k as shown in figure [note: N/C  —- No connection]</a:t>
            </a:r>
            <a:endParaRPr/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13" y="2042088"/>
            <a:ext cx="4105275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2713" y="1386425"/>
            <a:ext cx="3152775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0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  <p:sp>
        <p:nvSpPr>
          <p:cNvPr id="227" name="Google Shape;227;p30"/>
          <p:cNvSpPr txBox="1"/>
          <p:nvPr/>
        </p:nvSpPr>
        <p:spPr>
          <a:xfrm>
            <a:off x="2742725" y="4835000"/>
            <a:ext cx="5522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Voltage_Measurement_Display_in LCD by Dr. GVP</a:t>
            </a:r>
            <a:endParaRPr b="1"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925" y="246425"/>
            <a:ext cx="5955324" cy="458857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  <p:sp>
        <p:nvSpPr>
          <p:cNvPr id="94" name="Google Shape;94;p14"/>
          <p:cNvSpPr txBox="1"/>
          <p:nvPr/>
        </p:nvSpPr>
        <p:spPr>
          <a:xfrm>
            <a:off x="2742725" y="4835000"/>
            <a:ext cx="5522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Voltage_Measurement_Display_in LCD by Dr. GVP</a:t>
            </a:r>
            <a:endParaRPr b="1"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of LCD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  <p:sp>
        <p:nvSpPr>
          <p:cNvPr id="101" name="Google Shape;101;p15"/>
          <p:cNvSpPr txBox="1"/>
          <p:nvPr/>
        </p:nvSpPr>
        <p:spPr>
          <a:xfrm>
            <a:off x="2742725" y="4835000"/>
            <a:ext cx="5522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Voltage_Measurement_Display_in LCD by Dr. GVP</a:t>
            </a:r>
            <a:endParaRPr b="1"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00" y="349175"/>
            <a:ext cx="8675450" cy="44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1504100" y="2981350"/>
            <a:ext cx="608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           16 x 2 LCD DISPLAY</a:t>
            </a:r>
            <a:endParaRPr b="1" sz="3000"/>
          </a:p>
        </p:txBody>
      </p:sp>
      <p:sp>
        <p:nvSpPr>
          <p:cNvPr id="108" name="Google Shape;108;p16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  <p:sp>
        <p:nvSpPr>
          <p:cNvPr id="109" name="Google Shape;109;p16"/>
          <p:cNvSpPr txBox="1"/>
          <p:nvPr/>
        </p:nvSpPr>
        <p:spPr>
          <a:xfrm>
            <a:off x="2742725" y="4835000"/>
            <a:ext cx="5522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Voltage_Measurement_Display_in LCD by Dr. GVP</a:t>
            </a:r>
            <a:endParaRPr b="1"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300" y="192675"/>
            <a:ext cx="34099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625" y="1007225"/>
            <a:ext cx="7789101" cy="40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  <p:sp>
        <p:nvSpPr>
          <p:cNvPr id="117" name="Google Shape;117;p17"/>
          <p:cNvSpPr txBox="1"/>
          <p:nvPr/>
        </p:nvSpPr>
        <p:spPr>
          <a:xfrm>
            <a:off x="2742725" y="4835000"/>
            <a:ext cx="5522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Voltage_Measurement_Display_in LCD by Dr. GVP</a:t>
            </a:r>
            <a:endParaRPr b="1"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275" y="904450"/>
            <a:ext cx="7620000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  <p:sp>
        <p:nvSpPr>
          <p:cNvPr id="124" name="Google Shape;124;p18"/>
          <p:cNvSpPr txBox="1"/>
          <p:nvPr/>
        </p:nvSpPr>
        <p:spPr>
          <a:xfrm>
            <a:off x="2742725" y="4835000"/>
            <a:ext cx="5522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Voltage_Measurement_Display_in LCD by Dr. GVP</a:t>
            </a:r>
            <a:endParaRPr b="1"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350" y="488125"/>
            <a:ext cx="6877050" cy="43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  <p:sp>
        <p:nvSpPr>
          <p:cNvPr id="131" name="Google Shape;131;p19"/>
          <p:cNvSpPr txBox="1"/>
          <p:nvPr/>
        </p:nvSpPr>
        <p:spPr>
          <a:xfrm>
            <a:off x="2742725" y="4835000"/>
            <a:ext cx="5522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Voltage_Measurement_Display_in LCD by Dr. GVP</a:t>
            </a:r>
            <a:endParaRPr b="1"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ctrTitle"/>
          </p:nvPr>
        </p:nvSpPr>
        <p:spPr>
          <a:xfrm>
            <a:off x="142175" y="797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Voltage Measurement Components</a:t>
            </a:r>
            <a:endParaRPr/>
          </a:p>
        </p:txBody>
      </p:sp>
      <p:sp>
        <p:nvSpPr>
          <p:cNvPr id="137" name="Google Shape;137;p20"/>
          <p:cNvSpPr txBox="1"/>
          <p:nvPr>
            <p:ph idx="1" type="subTitle"/>
          </p:nvPr>
        </p:nvSpPr>
        <p:spPr>
          <a:xfrm>
            <a:off x="460950" y="918537"/>
            <a:ext cx="8222100" cy="17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1.PC with Arduino IDE 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2.Arduino UNO Board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3.USB cable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4.Potentiometer (pot type)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5.Bread board 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6.220Ω,30k,7.5k resistors 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7. 16*2 LCD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8. 9V battery - connecting terminals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.Jumper wires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1"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8" name="Google Shape;138;p20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  <p:sp>
        <p:nvSpPr>
          <p:cNvPr id="139" name="Google Shape;139;p20"/>
          <p:cNvSpPr txBox="1"/>
          <p:nvPr/>
        </p:nvSpPr>
        <p:spPr>
          <a:xfrm>
            <a:off x="2742725" y="4835000"/>
            <a:ext cx="5522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Voltage_Measurement_Display_in LCD by Dr. GVP</a:t>
            </a:r>
            <a:endParaRPr b="1"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ctrTitle"/>
          </p:nvPr>
        </p:nvSpPr>
        <p:spPr>
          <a:xfrm>
            <a:off x="85175" y="654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Diagram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6672"/>
            <a:ext cx="8839199" cy="393377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  <p:sp>
        <p:nvSpPr>
          <p:cNvPr id="147" name="Google Shape;147;p21"/>
          <p:cNvSpPr txBox="1"/>
          <p:nvPr/>
        </p:nvSpPr>
        <p:spPr>
          <a:xfrm>
            <a:off x="2742725" y="4835000"/>
            <a:ext cx="5522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Voltage_Measurement_Display_in LCD by Dr. GVP</a:t>
            </a:r>
            <a:endParaRPr b="1"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