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8F17-D93B-4CCF-8957-67F45DE4C633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8B57-E7C8-4752-B9B3-C9B81AD69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96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8F17-D93B-4CCF-8957-67F45DE4C633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8B57-E7C8-4752-B9B3-C9B81AD69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74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8F17-D93B-4CCF-8957-67F45DE4C633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8B57-E7C8-4752-B9B3-C9B81AD69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4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8F17-D93B-4CCF-8957-67F45DE4C633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8B57-E7C8-4752-B9B3-C9B81AD69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66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8F17-D93B-4CCF-8957-67F45DE4C633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8B57-E7C8-4752-B9B3-C9B81AD69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98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8F17-D93B-4CCF-8957-67F45DE4C633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8B57-E7C8-4752-B9B3-C9B81AD69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65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8F17-D93B-4CCF-8957-67F45DE4C633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8B57-E7C8-4752-B9B3-C9B81AD69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01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8F17-D93B-4CCF-8957-67F45DE4C633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8B57-E7C8-4752-B9B3-C9B81AD69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97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8F17-D93B-4CCF-8957-67F45DE4C633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8B57-E7C8-4752-B9B3-C9B81AD69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64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8F17-D93B-4CCF-8957-67F45DE4C633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8B57-E7C8-4752-B9B3-C9B81AD69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7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8F17-D93B-4CCF-8957-67F45DE4C633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8B57-E7C8-4752-B9B3-C9B81AD69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38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18F17-D93B-4CCF-8957-67F45DE4C633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68B57-E7C8-4752-B9B3-C9B81AD69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97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3" y="0"/>
            <a:ext cx="10299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2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3" y="0"/>
            <a:ext cx="10299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2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3" y="0"/>
            <a:ext cx="10299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1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2024-01-27T17:59:18Z</dcterms:created>
  <dcterms:modified xsi:type="dcterms:W3CDTF">2024-01-27T18:00:31Z</dcterms:modified>
</cp:coreProperties>
</file>