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73" r:id="rId6"/>
    <p:sldId id="272" r:id="rId7"/>
    <p:sldId id="275" r:id="rId8"/>
    <p:sldId id="258" r:id="rId9"/>
    <p:sldId id="259" r:id="rId10"/>
    <p:sldId id="260" r:id="rId11"/>
    <p:sldId id="277" r:id="rId12"/>
    <p:sldId id="278" r:id="rId13"/>
    <p:sldId id="279" r:id="rId14"/>
    <p:sldId id="261" r:id="rId15"/>
    <p:sldId id="281" r:id="rId16"/>
    <p:sldId id="282" r:id="rId17"/>
    <p:sldId id="283" r:id="rId18"/>
    <p:sldId id="284" r:id="rId19"/>
    <p:sldId id="267" r:id="rId20"/>
    <p:sldId id="274" r:id="rId21"/>
    <p:sldId id="271" r:id="rId22"/>
    <p:sldId id="276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74C76-C950-483F-9296-D45A2129EF01}" v="107" dt="2024-09-17T06:47:14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V Placencia" userId="b6b79b4f-f3e6-4254-80b1-b756d9b40991" providerId="ADAL" clId="{0FF74C76-C950-483F-9296-D45A2129EF01}"/>
    <pc:docChg chg="undo redo custSel addSld delSld modSld sldOrd">
      <pc:chgData name="Greg V Placencia" userId="b6b79b4f-f3e6-4254-80b1-b756d9b40991" providerId="ADAL" clId="{0FF74C76-C950-483F-9296-D45A2129EF01}" dt="2024-09-17T06:47:35.914" v="5810" actId="20577"/>
      <pc:docMkLst>
        <pc:docMk/>
      </pc:docMkLst>
      <pc:sldChg chg="addSp delSp modSp mod chgLayout">
        <pc:chgData name="Greg V Placencia" userId="b6b79b4f-f3e6-4254-80b1-b756d9b40991" providerId="ADAL" clId="{0FF74C76-C950-483F-9296-D45A2129EF01}" dt="2024-09-17T06:07:07.951" v="5636" actId="20577"/>
        <pc:sldMkLst>
          <pc:docMk/>
          <pc:sldMk cId="4043995249" sldId="256"/>
        </pc:sldMkLst>
        <pc:spChg chg="mod ord">
          <ac:chgData name="Greg V Placencia" userId="b6b79b4f-f3e6-4254-80b1-b756d9b40991" providerId="ADAL" clId="{0FF74C76-C950-483F-9296-D45A2129EF01}" dt="2024-09-17T06:07:07.951" v="5636" actId="20577"/>
          <ac:spMkLst>
            <pc:docMk/>
            <pc:sldMk cId="4043995249" sldId="256"/>
            <ac:spMk id="2" creationId="{4B9CF7AC-BB11-B7E5-AEE1-D36E55948C79}"/>
          </ac:spMkLst>
        </pc:spChg>
        <pc:spChg chg="mod ord">
          <ac:chgData name="Greg V Placencia" userId="b6b79b4f-f3e6-4254-80b1-b756d9b40991" providerId="ADAL" clId="{0FF74C76-C950-483F-9296-D45A2129EF01}" dt="2024-09-17T05:26:59.251" v="4919"/>
          <ac:spMkLst>
            <pc:docMk/>
            <pc:sldMk cId="4043995249" sldId="256"/>
            <ac:spMk id="3" creationId="{AD6E1B1E-D61E-9B2C-70CE-4AB518569FD0}"/>
          </ac:spMkLst>
        </pc:spChg>
        <pc:spChg chg="add del mod">
          <ac:chgData name="Greg V Placencia" userId="b6b79b4f-f3e6-4254-80b1-b756d9b40991" providerId="ADAL" clId="{0FF74C76-C950-483F-9296-D45A2129EF01}" dt="2024-09-14T16:06:06.490" v="432" actId="6264"/>
          <ac:spMkLst>
            <pc:docMk/>
            <pc:sldMk cId="4043995249" sldId="256"/>
            <ac:spMk id="4" creationId="{BB873E20-CFE9-97CC-BA8E-D818030FA88D}"/>
          </ac:spMkLst>
        </pc:spChg>
        <pc:spChg chg="add del mod">
          <ac:chgData name="Greg V Placencia" userId="b6b79b4f-f3e6-4254-80b1-b756d9b40991" providerId="ADAL" clId="{0FF74C76-C950-483F-9296-D45A2129EF01}" dt="2024-09-14T16:06:06.490" v="432" actId="6264"/>
          <ac:spMkLst>
            <pc:docMk/>
            <pc:sldMk cId="4043995249" sldId="256"/>
            <ac:spMk id="5" creationId="{D5C57EF8-A45F-7837-72F0-F9FE23A92043}"/>
          </ac:spMkLst>
        </pc:spChg>
      </pc:sldChg>
      <pc:sldChg chg="addSp delSp modSp mod ord chgLayout">
        <pc:chgData name="Greg V Placencia" userId="b6b79b4f-f3e6-4254-80b1-b756d9b40991" providerId="ADAL" clId="{0FF74C76-C950-483F-9296-D45A2129EF01}" dt="2024-09-17T06:08:33.198" v="5705" actId="20577"/>
        <pc:sldMkLst>
          <pc:docMk/>
          <pc:sldMk cId="1182516336" sldId="257"/>
        </pc:sldMkLst>
        <pc:spChg chg="mod ord">
          <ac:chgData name="Greg V Placencia" userId="b6b79b4f-f3e6-4254-80b1-b756d9b40991" providerId="ADAL" clId="{0FF74C76-C950-483F-9296-D45A2129EF01}" dt="2024-09-14T16:48:39.220" v="831" actId="20577"/>
          <ac:spMkLst>
            <pc:docMk/>
            <pc:sldMk cId="1182516336" sldId="257"/>
            <ac:spMk id="2" creationId="{37BC7EF0-AE1F-70D5-A664-B68469EE48AA}"/>
          </ac:spMkLst>
        </pc:spChg>
        <pc:spChg chg="mod ord">
          <ac:chgData name="Greg V Placencia" userId="b6b79b4f-f3e6-4254-80b1-b756d9b40991" providerId="ADAL" clId="{0FF74C76-C950-483F-9296-D45A2129EF01}" dt="2024-09-17T06:08:33.198" v="5705" actId="20577"/>
          <ac:spMkLst>
            <pc:docMk/>
            <pc:sldMk cId="1182516336" sldId="257"/>
            <ac:spMk id="3" creationId="{FFABDC86-CB14-CFB9-6E7E-E0111A4B4495}"/>
          </ac:spMkLst>
        </pc:spChg>
        <pc:spChg chg="add">
          <ac:chgData name="Greg V Placencia" userId="b6b79b4f-f3e6-4254-80b1-b756d9b40991" providerId="ADAL" clId="{0FF74C76-C950-483F-9296-D45A2129EF01}" dt="2024-09-14T16:44:25.499" v="700"/>
          <ac:spMkLst>
            <pc:docMk/>
            <pc:sldMk cId="1182516336" sldId="257"/>
            <ac:spMk id="4" creationId="{C87BD465-CBEE-0A67-863E-2C3473CCD37B}"/>
          </ac:spMkLst>
        </pc:spChg>
        <pc:spChg chg="add del mod">
          <ac:chgData name="Greg V Placencia" userId="b6b79b4f-f3e6-4254-80b1-b756d9b40991" providerId="ADAL" clId="{0FF74C76-C950-483F-9296-D45A2129EF01}" dt="2024-09-14T16:47:30.642" v="780" actId="6264"/>
          <ac:spMkLst>
            <pc:docMk/>
            <pc:sldMk cId="1182516336" sldId="257"/>
            <ac:spMk id="5" creationId="{AFC00253-4558-B23B-A3ED-C450B0E41D65}"/>
          </ac:spMkLst>
        </pc:spChg>
        <pc:spChg chg="add del mod">
          <ac:chgData name="Greg V Placencia" userId="b6b79b4f-f3e6-4254-80b1-b756d9b40991" providerId="ADAL" clId="{0FF74C76-C950-483F-9296-D45A2129EF01}" dt="2024-09-14T16:47:30.642" v="780" actId="6264"/>
          <ac:spMkLst>
            <pc:docMk/>
            <pc:sldMk cId="1182516336" sldId="257"/>
            <ac:spMk id="6" creationId="{DF898E5E-D0BF-52F4-DE1E-BCB42A14E840}"/>
          </ac:spMkLst>
        </pc:spChg>
        <pc:picChg chg="add">
          <ac:chgData name="Greg V Placencia" userId="b6b79b4f-f3e6-4254-80b1-b756d9b40991" providerId="ADAL" clId="{0FF74C76-C950-483F-9296-D45A2129EF01}" dt="2024-09-16T22:33:25.685" v="2178"/>
          <ac:picMkLst>
            <pc:docMk/>
            <pc:sldMk cId="1182516336" sldId="257"/>
            <ac:picMk id="2051" creationId="{18C5945F-FB2F-0F9C-0498-D1425F7C796A}"/>
          </ac:picMkLst>
        </pc:picChg>
      </pc:sldChg>
      <pc:sldChg chg="addSp delSp modSp new mod">
        <pc:chgData name="Greg V Placencia" userId="b6b79b4f-f3e6-4254-80b1-b756d9b40991" providerId="ADAL" clId="{0FF74C76-C950-483F-9296-D45A2129EF01}" dt="2024-09-17T06:22:27.022" v="5717" actId="20577"/>
        <pc:sldMkLst>
          <pc:docMk/>
          <pc:sldMk cId="743885781" sldId="258"/>
        </pc:sldMkLst>
        <pc:spChg chg="mod">
          <ac:chgData name="Greg V Placencia" userId="b6b79b4f-f3e6-4254-80b1-b756d9b40991" providerId="ADAL" clId="{0FF74C76-C950-483F-9296-D45A2129EF01}" dt="2024-09-14T01:51:07.849" v="8" actId="20577"/>
          <ac:spMkLst>
            <pc:docMk/>
            <pc:sldMk cId="743885781" sldId="258"/>
            <ac:spMk id="2" creationId="{4BC18B94-1BE1-8236-ED69-B362351823BF}"/>
          </ac:spMkLst>
        </pc:spChg>
        <pc:spChg chg="mod">
          <ac:chgData name="Greg V Placencia" userId="b6b79b4f-f3e6-4254-80b1-b756d9b40991" providerId="ADAL" clId="{0FF74C76-C950-483F-9296-D45A2129EF01}" dt="2024-09-17T06:22:27.022" v="5717" actId="20577"/>
          <ac:spMkLst>
            <pc:docMk/>
            <pc:sldMk cId="743885781" sldId="258"/>
            <ac:spMk id="3" creationId="{4BD173A0-09B1-342A-186C-C3DB1C09F815}"/>
          </ac:spMkLst>
        </pc:spChg>
        <pc:spChg chg="add">
          <ac:chgData name="Greg V Placencia" userId="b6b79b4f-f3e6-4254-80b1-b756d9b40991" providerId="ADAL" clId="{0FF74C76-C950-483F-9296-D45A2129EF01}" dt="2024-09-17T05:03:34.127" v="4716"/>
          <ac:spMkLst>
            <pc:docMk/>
            <pc:sldMk cId="743885781" sldId="258"/>
            <ac:spMk id="4" creationId="{F6C346C6-8F0A-550F-8F4A-8A6F21192D66}"/>
          </ac:spMkLst>
        </pc:spChg>
        <pc:picChg chg="add del mod">
          <ac:chgData name="Greg V Placencia" userId="b6b79b4f-f3e6-4254-80b1-b756d9b40991" providerId="ADAL" clId="{0FF74C76-C950-483F-9296-D45A2129EF01}" dt="2024-09-17T05:04:57.431" v="4746" actId="21"/>
          <ac:picMkLst>
            <pc:docMk/>
            <pc:sldMk cId="743885781" sldId="258"/>
            <ac:picMk id="5" creationId="{8580DDB5-13B9-42E7-F3EE-0D965E07D1DE}"/>
          </ac:picMkLst>
        </pc:picChg>
      </pc:sldChg>
      <pc:sldChg chg="modSp new mod">
        <pc:chgData name="Greg V Placencia" userId="b6b79b4f-f3e6-4254-80b1-b756d9b40991" providerId="ADAL" clId="{0FF74C76-C950-483F-9296-D45A2129EF01}" dt="2024-09-17T04:26:49.139" v="4214" actId="20577"/>
        <pc:sldMkLst>
          <pc:docMk/>
          <pc:sldMk cId="3422350959" sldId="259"/>
        </pc:sldMkLst>
        <pc:spChg chg="mod">
          <ac:chgData name="Greg V Placencia" userId="b6b79b4f-f3e6-4254-80b1-b756d9b40991" providerId="ADAL" clId="{0FF74C76-C950-483F-9296-D45A2129EF01}" dt="2024-09-17T04:26:49.139" v="4214" actId="20577"/>
          <ac:spMkLst>
            <pc:docMk/>
            <pc:sldMk cId="3422350959" sldId="259"/>
            <ac:spMk id="2" creationId="{BDDCE57E-FBBC-59F0-5B16-445C494F285E}"/>
          </ac:spMkLst>
        </pc:spChg>
        <pc:spChg chg="mod">
          <ac:chgData name="Greg V Placencia" userId="b6b79b4f-f3e6-4254-80b1-b756d9b40991" providerId="ADAL" clId="{0FF74C76-C950-483F-9296-D45A2129EF01}" dt="2024-09-17T04:26:36.170" v="4203" actId="20577"/>
          <ac:spMkLst>
            <pc:docMk/>
            <pc:sldMk cId="3422350959" sldId="259"/>
            <ac:spMk id="3" creationId="{ADE9ADBC-1ED0-F142-0290-95A991C4B909}"/>
          </ac:spMkLst>
        </pc:spChg>
      </pc:sldChg>
      <pc:sldChg chg="modSp add mod">
        <pc:chgData name="Greg V Placencia" userId="b6b79b4f-f3e6-4254-80b1-b756d9b40991" providerId="ADAL" clId="{0FF74C76-C950-483F-9296-D45A2129EF01}" dt="2024-09-17T05:52:21.026" v="5381" actId="20577"/>
        <pc:sldMkLst>
          <pc:docMk/>
          <pc:sldMk cId="1402579273" sldId="260"/>
        </pc:sldMkLst>
        <pc:spChg chg="mod">
          <ac:chgData name="Greg V Placencia" userId="b6b79b4f-f3e6-4254-80b1-b756d9b40991" providerId="ADAL" clId="{0FF74C76-C950-483F-9296-D45A2129EF01}" dt="2024-09-17T04:26:56.491" v="4219" actId="20577"/>
          <ac:spMkLst>
            <pc:docMk/>
            <pc:sldMk cId="1402579273" sldId="260"/>
            <ac:spMk id="2" creationId="{BDDCE57E-FBBC-59F0-5B16-445C494F285E}"/>
          </ac:spMkLst>
        </pc:spChg>
        <pc:spChg chg="mod">
          <ac:chgData name="Greg V Placencia" userId="b6b79b4f-f3e6-4254-80b1-b756d9b40991" providerId="ADAL" clId="{0FF74C76-C950-483F-9296-D45A2129EF01}" dt="2024-09-17T05:52:21.026" v="5381" actId="20577"/>
          <ac:spMkLst>
            <pc:docMk/>
            <pc:sldMk cId="1402579273" sldId="260"/>
            <ac:spMk id="3" creationId="{ADE9ADBC-1ED0-F142-0290-95A991C4B909}"/>
          </ac:spMkLst>
        </pc:spChg>
      </pc:sldChg>
      <pc:sldChg chg="modSp add mod ord">
        <pc:chgData name="Greg V Placencia" userId="b6b79b4f-f3e6-4254-80b1-b756d9b40991" providerId="ADAL" clId="{0FF74C76-C950-483F-9296-D45A2129EF01}" dt="2024-09-17T05:57:24.970" v="5438" actId="20577"/>
        <pc:sldMkLst>
          <pc:docMk/>
          <pc:sldMk cId="2517572932" sldId="261"/>
        </pc:sldMkLst>
        <pc:spChg chg="mod">
          <ac:chgData name="Greg V Placencia" userId="b6b79b4f-f3e6-4254-80b1-b756d9b40991" providerId="ADAL" clId="{0FF74C76-C950-483F-9296-D45A2129EF01}" dt="2024-09-17T05:48:36.802" v="5302" actId="113"/>
          <ac:spMkLst>
            <pc:docMk/>
            <pc:sldMk cId="2517572932" sldId="261"/>
            <ac:spMk id="2" creationId="{BDDCE57E-FBBC-59F0-5B16-445C494F285E}"/>
          </ac:spMkLst>
        </pc:spChg>
        <pc:spChg chg="mod">
          <ac:chgData name="Greg V Placencia" userId="b6b79b4f-f3e6-4254-80b1-b756d9b40991" providerId="ADAL" clId="{0FF74C76-C950-483F-9296-D45A2129EF01}" dt="2024-09-17T05:57:24.970" v="5438" actId="20577"/>
          <ac:spMkLst>
            <pc:docMk/>
            <pc:sldMk cId="2517572932" sldId="261"/>
            <ac:spMk id="3" creationId="{ADE9ADBC-1ED0-F142-0290-95A991C4B909}"/>
          </ac:spMkLst>
        </pc:spChg>
      </pc:sldChg>
      <pc:sldChg chg="addSp delSp modSp new del mod chgLayout">
        <pc:chgData name="Greg V Placencia" userId="b6b79b4f-f3e6-4254-80b1-b756d9b40991" providerId="ADAL" clId="{0FF74C76-C950-483F-9296-D45A2129EF01}" dt="2024-09-17T06:25:32.492" v="5778" actId="2696"/>
        <pc:sldMkLst>
          <pc:docMk/>
          <pc:sldMk cId="1656978055" sldId="262"/>
        </pc:sldMkLst>
        <pc:spChg chg="add del mod ord">
          <ac:chgData name="Greg V Placencia" userId="b6b79b4f-f3e6-4254-80b1-b756d9b40991" providerId="ADAL" clId="{0FF74C76-C950-483F-9296-D45A2129EF01}" dt="2024-09-14T01:56:25.960" v="111" actId="6264"/>
          <ac:spMkLst>
            <pc:docMk/>
            <pc:sldMk cId="1656978055" sldId="262"/>
            <ac:spMk id="2" creationId="{4257A41F-05D2-6E6E-4D82-FDFB65964553}"/>
          </ac:spMkLst>
        </pc:spChg>
        <pc:spChg chg="add del mod">
          <ac:chgData name="Greg V Placencia" userId="b6b79b4f-f3e6-4254-80b1-b756d9b40991" providerId="ADAL" clId="{0FF74C76-C950-483F-9296-D45A2129EF01}" dt="2024-09-14T01:56:10.206" v="104"/>
          <ac:spMkLst>
            <pc:docMk/>
            <pc:sldMk cId="1656978055" sldId="262"/>
            <ac:spMk id="3" creationId="{D0DC9493-0C79-9458-CCD9-3D9159F88C0C}"/>
          </ac:spMkLst>
        </pc:spChg>
        <pc:spChg chg="add mod">
          <ac:chgData name="Greg V Placencia" userId="b6b79b4f-f3e6-4254-80b1-b756d9b40991" providerId="ADAL" clId="{0FF74C76-C950-483F-9296-D45A2129EF01}" dt="2024-09-14T01:54:46.270" v="73"/>
          <ac:spMkLst>
            <pc:docMk/>
            <pc:sldMk cId="1656978055" sldId="262"/>
            <ac:spMk id="4" creationId="{392265E4-CC5D-F5FD-DCEB-FA9B774BCA88}"/>
          </ac:spMkLst>
        </pc:spChg>
        <pc:spChg chg="add mod">
          <ac:chgData name="Greg V Placencia" userId="b6b79b4f-f3e6-4254-80b1-b756d9b40991" providerId="ADAL" clId="{0FF74C76-C950-483F-9296-D45A2129EF01}" dt="2024-09-14T01:55:13.813" v="90"/>
          <ac:spMkLst>
            <pc:docMk/>
            <pc:sldMk cId="1656978055" sldId="262"/>
            <ac:spMk id="5" creationId="{7277B432-12C0-5752-5B0E-E34D4AD0FC40}"/>
          </ac:spMkLst>
        </pc:spChg>
        <pc:spChg chg="add del mod ord">
          <ac:chgData name="Greg V Placencia" userId="b6b79b4f-f3e6-4254-80b1-b756d9b40991" providerId="ADAL" clId="{0FF74C76-C950-483F-9296-D45A2129EF01}" dt="2024-09-14T01:56:25.960" v="111" actId="6264"/>
          <ac:spMkLst>
            <pc:docMk/>
            <pc:sldMk cId="1656978055" sldId="262"/>
            <ac:spMk id="6" creationId="{97684291-BB98-6277-9993-90A05B988545}"/>
          </ac:spMkLst>
        </pc:spChg>
        <pc:spChg chg="add del mod">
          <ac:chgData name="Greg V Placencia" userId="b6b79b4f-f3e6-4254-80b1-b756d9b40991" providerId="ADAL" clId="{0FF74C76-C950-483F-9296-D45A2129EF01}" dt="2024-09-14T01:56:10.924" v="107" actId="6264"/>
          <ac:spMkLst>
            <pc:docMk/>
            <pc:sldMk cId="1656978055" sldId="262"/>
            <ac:spMk id="7" creationId="{89E3885C-B030-FA9C-B162-FB3669CFA505}"/>
          </ac:spMkLst>
        </pc:spChg>
        <pc:spChg chg="add del mod">
          <ac:chgData name="Greg V Placencia" userId="b6b79b4f-f3e6-4254-80b1-b756d9b40991" providerId="ADAL" clId="{0FF74C76-C950-483F-9296-D45A2129EF01}" dt="2024-09-14T01:56:10.924" v="107" actId="6264"/>
          <ac:spMkLst>
            <pc:docMk/>
            <pc:sldMk cId="1656978055" sldId="262"/>
            <ac:spMk id="8" creationId="{710F46F8-063D-7388-1F5A-77DD6BB3BFBA}"/>
          </ac:spMkLst>
        </pc:spChg>
        <pc:spChg chg="add del mod">
          <ac:chgData name="Greg V Placencia" userId="b6b79b4f-f3e6-4254-80b1-b756d9b40991" providerId="ADAL" clId="{0FF74C76-C950-483F-9296-D45A2129EF01}" dt="2024-09-14T01:56:25.960" v="111" actId="6264"/>
          <ac:spMkLst>
            <pc:docMk/>
            <pc:sldMk cId="1656978055" sldId="262"/>
            <ac:spMk id="9" creationId="{C0C0A165-856F-53A4-DB19-A3C6B97976C0}"/>
          </ac:spMkLst>
        </pc:spChg>
        <pc:spChg chg="add mod ord">
          <ac:chgData name="Greg V Placencia" userId="b6b79b4f-f3e6-4254-80b1-b756d9b40991" providerId="ADAL" clId="{0FF74C76-C950-483F-9296-D45A2129EF01}" dt="2024-09-17T06:25:23.008" v="5775" actId="21"/>
          <ac:spMkLst>
            <pc:docMk/>
            <pc:sldMk cId="1656978055" sldId="262"/>
            <ac:spMk id="10" creationId="{06337B8F-D04A-A981-DF20-8E16ADF3F0FD}"/>
          </ac:spMkLst>
        </pc:spChg>
      </pc:sldChg>
      <pc:sldChg chg="modSp new add del mod">
        <pc:chgData name="Greg V Placencia" userId="b6b79b4f-f3e6-4254-80b1-b756d9b40991" providerId="ADAL" clId="{0FF74C76-C950-483F-9296-D45A2129EF01}" dt="2024-09-17T06:00:56.185" v="5521" actId="47"/>
        <pc:sldMkLst>
          <pc:docMk/>
          <pc:sldMk cId="375000644" sldId="263"/>
        </pc:sldMkLst>
        <pc:spChg chg="mod">
          <ac:chgData name="Greg V Placencia" userId="b6b79b4f-f3e6-4254-80b1-b756d9b40991" providerId="ADAL" clId="{0FF74C76-C950-483F-9296-D45A2129EF01}" dt="2024-09-16T03:05:19.380" v="1326" actId="20577"/>
          <ac:spMkLst>
            <pc:docMk/>
            <pc:sldMk cId="375000644" sldId="263"/>
            <ac:spMk id="2" creationId="{51574231-CECB-47F3-CB1E-FB82A9C63E36}"/>
          </ac:spMkLst>
        </pc:spChg>
        <pc:spChg chg="mod">
          <ac:chgData name="Greg V Placencia" userId="b6b79b4f-f3e6-4254-80b1-b756d9b40991" providerId="ADAL" clId="{0FF74C76-C950-483F-9296-D45A2129EF01}" dt="2024-09-16T06:32:14.912" v="1327"/>
          <ac:spMkLst>
            <pc:docMk/>
            <pc:sldMk cId="375000644" sldId="263"/>
            <ac:spMk id="3" creationId="{6D166D29-C33F-77A6-E722-F98C076B4AF5}"/>
          </ac:spMkLst>
        </pc:spChg>
      </pc:sldChg>
      <pc:sldChg chg="add del">
        <pc:chgData name="Greg V Placencia" userId="b6b79b4f-f3e6-4254-80b1-b756d9b40991" providerId="ADAL" clId="{0FF74C76-C950-483F-9296-D45A2129EF01}" dt="2024-09-14T01:56:50.960" v="113" actId="2696"/>
        <pc:sldMkLst>
          <pc:docMk/>
          <pc:sldMk cId="173909370" sldId="264"/>
        </pc:sldMkLst>
      </pc:sldChg>
      <pc:sldChg chg="modSp add del mod">
        <pc:chgData name="Greg V Placencia" userId="b6b79b4f-f3e6-4254-80b1-b756d9b40991" providerId="ADAL" clId="{0FF74C76-C950-483F-9296-D45A2129EF01}" dt="2024-09-17T06:02:33.982" v="5543" actId="2696"/>
        <pc:sldMkLst>
          <pc:docMk/>
          <pc:sldMk cId="4006765787" sldId="264"/>
        </pc:sldMkLst>
        <pc:spChg chg="mod">
          <ac:chgData name="Greg V Placencia" userId="b6b79b4f-f3e6-4254-80b1-b756d9b40991" providerId="ADAL" clId="{0FF74C76-C950-483F-9296-D45A2129EF01}" dt="2024-09-14T01:58:30.861" v="146" actId="20577"/>
          <ac:spMkLst>
            <pc:docMk/>
            <pc:sldMk cId="4006765787" sldId="264"/>
            <ac:spMk id="2" creationId="{4257A41F-05D2-6E6E-4D82-FDFB65964553}"/>
          </ac:spMkLst>
        </pc:spChg>
        <pc:spChg chg="mod">
          <ac:chgData name="Greg V Placencia" userId="b6b79b4f-f3e6-4254-80b1-b756d9b40991" providerId="ADAL" clId="{0FF74C76-C950-483F-9296-D45A2129EF01}" dt="2024-09-14T01:59:10.430" v="164" actId="21"/>
          <ac:spMkLst>
            <pc:docMk/>
            <pc:sldMk cId="4006765787" sldId="264"/>
            <ac:spMk id="10" creationId="{06337B8F-D04A-A981-DF20-8E16ADF3F0FD}"/>
          </ac:spMkLst>
        </pc:spChg>
      </pc:sldChg>
      <pc:sldChg chg="modSp new del mod">
        <pc:chgData name="Greg V Placencia" userId="b6b79b4f-f3e6-4254-80b1-b756d9b40991" providerId="ADAL" clId="{0FF74C76-C950-483F-9296-D45A2129EF01}" dt="2024-09-17T06:00:08.474" v="5445" actId="47"/>
        <pc:sldMkLst>
          <pc:docMk/>
          <pc:sldMk cId="2201724549" sldId="265"/>
        </pc:sldMkLst>
        <pc:spChg chg="mod">
          <ac:chgData name="Greg V Placencia" userId="b6b79b4f-f3e6-4254-80b1-b756d9b40991" providerId="ADAL" clId="{0FF74C76-C950-483F-9296-D45A2129EF01}" dt="2024-09-14T01:59:40.296" v="179"/>
          <ac:spMkLst>
            <pc:docMk/>
            <pc:sldMk cId="2201724549" sldId="265"/>
            <ac:spMk id="2" creationId="{8B7EDF35-7352-BF36-01EF-1714FD5FAB59}"/>
          </ac:spMkLst>
        </pc:spChg>
        <pc:spChg chg="mod">
          <ac:chgData name="Greg V Placencia" userId="b6b79b4f-f3e6-4254-80b1-b756d9b40991" providerId="ADAL" clId="{0FF74C76-C950-483F-9296-D45A2129EF01}" dt="2024-09-14T01:59:38.235" v="178" actId="6549"/>
          <ac:spMkLst>
            <pc:docMk/>
            <pc:sldMk cId="2201724549" sldId="265"/>
            <ac:spMk id="3" creationId="{6AF3AC28-98EA-D838-FC54-7A0945B6F002}"/>
          </ac:spMkLst>
        </pc:spChg>
      </pc:sldChg>
      <pc:sldChg chg="addSp modSp new del mod">
        <pc:chgData name="Greg V Placencia" userId="b6b79b4f-f3e6-4254-80b1-b756d9b40991" providerId="ADAL" clId="{0FF74C76-C950-483F-9296-D45A2129EF01}" dt="2024-09-17T06:02:20.512" v="5542" actId="2696"/>
        <pc:sldMkLst>
          <pc:docMk/>
          <pc:sldMk cId="1804087851" sldId="266"/>
        </pc:sldMkLst>
        <pc:spChg chg="mod">
          <ac:chgData name="Greg V Placencia" userId="b6b79b4f-f3e6-4254-80b1-b756d9b40991" providerId="ADAL" clId="{0FF74C76-C950-483F-9296-D45A2129EF01}" dt="2024-09-17T06:01:21.228" v="5536" actId="20577"/>
          <ac:spMkLst>
            <pc:docMk/>
            <pc:sldMk cId="1804087851" sldId="266"/>
            <ac:spMk id="2" creationId="{2E453ADA-4939-FA53-762B-56425C4A0381}"/>
          </ac:spMkLst>
        </pc:spChg>
        <pc:spChg chg="mod">
          <ac:chgData name="Greg V Placencia" userId="b6b79b4f-f3e6-4254-80b1-b756d9b40991" providerId="ADAL" clId="{0FF74C76-C950-483F-9296-D45A2129EF01}" dt="2024-09-17T06:02:01.748" v="5541" actId="20577"/>
          <ac:spMkLst>
            <pc:docMk/>
            <pc:sldMk cId="1804087851" sldId="266"/>
            <ac:spMk id="3" creationId="{C1F03A99-7863-FEE3-2BCA-1B8BD4128A68}"/>
          </ac:spMkLst>
        </pc:spChg>
        <pc:picChg chg="add">
          <ac:chgData name="Greg V Placencia" userId="b6b79b4f-f3e6-4254-80b1-b756d9b40991" providerId="ADAL" clId="{0FF74C76-C950-483F-9296-D45A2129EF01}" dt="2024-09-17T06:01:44.589" v="5539"/>
          <ac:picMkLst>
            <pc:docMk/>
            <pc:sldMk cId="1804087851" sldId="266"/>
            <ac:picMk id="14338" creationId="{EC6CCA64-29D4-16B0-2993-B711384D24C6}"/>
          </ac:picMkLst>
        </pc:picChg>
      </pc:sldChg>
      <pc:sldChg chg="addSp delSp modSp new mod ord">
        <pc:chgData name="Greg V Placencia" userId="b6b79b4f-f3e6-4254-80b1-b756d9b40991" providerId="ADAL" clId="{0FF74C76-C950-483F-9296-D45A2129EF01}" dt="2024-09-17T05:38:29.472" v="5124" actId="478"/>
        <pc:sldMkLst>
          <pc:docMk/>
          <pc:sldMk cId="786539099" sldId="267"/>
        </pc:sldMkLst>
        <pc:spChg chg="mod">
          <ac:chgData name="Greg V Placencia" userId="b6b79b4f-f3e6-4254-80b1-b756d9b40991" providerId="ADAL" clId="{0FF74C76-C950-483F-9296-D45A2129EF01}" dt="2024-09-17T00:30:17.473" v="3213" actId="20577"/>
          <ac:spMkLst>
            <pc:docMk/>
            <pc:sldMk cId="786539099" sldId="267"/>
            <ac:spMk id="2" creationId="{6EAA057D-8EBD-B3E4-CA8F-E910E1E67055}"/>
          </ac:spMkLst>
        </pc:spChg>
        <pc:spChg chg="add del mod">
          <ac:chgData name="Greg V Placencia" userId="b6b79b4f-f3e6-4254-80b1-b756d9b40991" providerId="ADAL" clId="{0FF74C76-C950-483F-9296-D45A2129EF01}" dt="2024-09-17T00:42:04.960" v="3518" actId="313"/>
          <ac:spMkLst>
            <pc:docMk/>
            <pc:sldMk cId="786539099" sldId="267"/>
            <ac:spMk id="3" creationId="{1CABFADA-DD59-A572-5DAB-488BC8BFF34D}"/>
          </ac:spMkLst>
        </pc:spChg>
        <pc:spChg chg="add mod">
          <ac:chgData name="Greg V Placencia" userId="b6b79b4f-f3e6-4254-80b1-b756d9b40991" providerId="ADAL" clId="{0FF74C76-C950-483F-9296-D45A2129EF01}" dt="2024-09-14T16:05:18.806" v="389"/>
          <ac:spMkLst>
            <pc:docMk/>
            <pc:sldMk cId="786539099" sldId="267"/>
            <ac:spMk id="4" creationId="{F1BDF498-5E63-B24B-8E82-4C1F9E72B820}"/>
          </ac:spMkLst>
        </pc:spChg>
        <pc:spChg chg="add">
          <ac:chgData name="Greg V Placencia" userId="b6b79b4f-f3e6-4254-80b1-b756d9b40991" providerId="ADAL" clId="{0FF74C76-C950-483F-9296-D45A2129EF01}" dt="2024-09-17T00:39:50.445" v="3409"/>
          <ac:spMkLst>
            <pc:docMk/>
            <pc:sldMk cId="786539099" sldId="267"/>
            <ac:spMk id="5" creationId="{1F1D57F9-FDDC-3582-7A80-A2FF8900F81E}"/>
          </ac:spMkLst>
        </pc:spChg>
        <pc:spChg chg="add del mod">
          <ac:chgData name="Greg V Placencia" userId="b6b79b4f-f3e6-4254-80b1-b756d9b40991" providerId="ADAL" clId="{0FF74C76-C950-483F-9296-D45A2129EF01}" dt="2024-09-17T05:38:29.472" v="5124" actId="478"/>
          <ac:spMkLst>
            <pc:docMk/>
            <pc:sldMk cId="786539099" sldId="267"/>
            <ac:spMk id="6" creationId="{EE0731C1-0FCC-EF90-7CCF-58752FCEACAC}"/>
          </ac:spMkLst>
        </pc:spChg>
      </pc:sldChg>
      <pc:sldChg chg="modSp new mod ord">
        <pc:chgData name="Greg V Placencia" userId="b6b79b4f-f3e6-4254-80b1-b756d9b40991" providerId="ADAL" clId="{0FF74C76-C950-483F-9296-D45A2129EF01}" dt="2024-09-17T06:08:49.015" v="5712" actId="20577"/>
        <pc:sldMkLst>
          <pc:docMk/>
          <pc:sldMk cId="4241087040" sldId="268"/>
        </pc:sldMkLst>
        <pc:spChg chg="mod">
          <ac:chgData name="Greg V Placencia" userId="b6b79b4f-f3e6-4254-80b1-b756d9b40991" providerId="ADAL" clId="{0FF74C76-C950-483F-9296-D45A2129EF01}" dt="2024-09-14T16:48:14.674" v="785" actId="20577"/>
          <ac:spMkLst>
            <pc:docMk/>
            <pc:sldMk cId="4241087040" sldId="268"/>
            <ac:spMk id="2" creationId="{E6249BFC-1EFD-4331-BAB7-207EBF2B0392}"/>
          </ac:spMkLst>
        </pc:spChg>
        <pc:spChg chg="mod">
          <ac:chgData name="Greg V Placencia" userId="b6b79b4f-f3e6-4254-80b1-b756d9b40991" providerId="ADAL" clId="{0FF74C76-C950-483F-9296-D45A2129EF01}" dt="2024-09-17T06:08:49.015" v="5712" actId="20577"/>
          <ac:spMkLst>
            <pc:docMk/>
            <pc:sldMk cId="4241087040" sldId="268"/>
            <ac:spMk id="3" creationId="{A5AC82E9-98D7-1CF2-1F0F-8A68B5B32B8A}"/>
          </ac:spMkLst>
        </pc:spChg>
      </pc:sldChg>
      <pc:sldChg chg="modSp add del mod ord">
        <pc:chgData name="Greg V Placencia" userId="b6b79b4f-f3e6-4254-80b1-b756d9b40991" providerId="ADAL" clId="{0FF74C76-C950-483F-9296-D45A2129EF01}" dt="2024-09-16T19:39:37.890" v="1349" actId="2696"/>
        <pc:sldMkLst>
          <pc:docMk/>
          <pc:sldMk cId="3972885621" sldId="269"/>
        </pc:sldMkLst>
        <pc:spChg chg="mod">
          <ac:chgData name="Greg V Placencia" userId="b6b79b4f-f3e6-4254-80b1-b756d9b40991" providerId="ADAL" clId="{0FF74C76-C950-483F-9296-D45A2129EF01}" dt="2024-09-16T07:05:14.460" v="1328"/>
          <ac:spMkLst>
            <pc:docMk/>
            <pc:sldMk cId="3972885621" sldId="269"/>
            <ac:spMk id="3" creationId="{FFABDC86-CB14-CFB9-6E7E-E0111A4B4495}"/>
          </ac:spMkLst>
        </pc:spChg>
      </pc:sldChg>
      <pc:sldChg chg="modSp new mod ord">
        <pc:chgData name="Greg V Placencia" userId="b6b79b4f-f3e6-4254-80b1-b756d9b40991" providerId="ADAL" clId="{0FF74C76-C950-483F-9296-D45A2129EF01}" dt="2024-09-17T06:09:29.066" v="5714"/>
        <pc:sldMkLst>
          <pc:docMk/>
          <pc:sldMk cId="822956545" sldId="270"/>
        </pc:sldMkLst>
        <pc:spChg chg="mod">
          <ac:chgData name="Greg V Placencia" userId="b6b79b4f-f3e6-4254-80b1-b756d9b40991" providerId="ADAL" clId="{0FF74C76-C950-483F-9296-D45A2129EF01}" dt="2024-09-17T04:50:50.279" v="4352"/>
          <ac:spMkLst>
            <pc:docMk/>
            <pc:sldMk cId="822956545" sldId="270"/>
            <ac:spMk id="2" creationId="{6BC4D218-D889-B0BC-8152-4B47034A1EC5}"/>
          </ac:spMkLst>
        </pc:spChg>
        <pc:spChg chg="mod">
          <ac:chgData name="Greg V Placencia" userId="b6b79b4f-f3e6-4254-80b1-b756d9b40991" providerId="ADAL" clId="{0FF74C76-C950-483F-9296-D45A2129EF01}" dt="2024-09-16T02:01:02.450" v="1145" actId="20577"/>
          <ac:spMkLst>
            <pc:docMk/>
            <pc:sldMk cId="822956545" sldId="270"/>
            <ac:spMk id="3" creationId="{60FCF7BC-6612-9D28-5710-8E4D17391913}"/>
          </ac:spMkLst>
        </pc:spChg>
      </pc:sldChg>
      <pc:sldChg chg="modSp new mod">
        <pc:chgData name="Greg V Placencia" userId="b6b79b4f-f3e6-4254-80b1-b756d9b40991" providerId="ADAL" clId="{0FF74C76-C950-483F-9296-D45A2129EF01}" dt="2024-09-17T06:05:13.985" v="5574" actId="20577"/>
        <pc:sldMkLst>
          <pc:docMk/>
          <pc:sldMk cId="3402107292" sldId="271"/>
        </pc:sldMkLst>
        <pc:spChg chg="mod">
          <ac:chgData name="Greg V Placencia" userId="b6b79b4f-f3e6-4254-80b1-b756d9b40991" providerId="ADAL" clId="{0FF74C76-C950-483F-9296-D45A2129EF01}" dt="2024-09-16T02:53:51.703" v="1156" actId="20577"/>
          <ac:spMkLst>
            <pc:docMk/>
            <pc:sldMk cId="3402107292" sldId="271"/>
            <ac:spMk id="2" creationId="{E0D5A2A5-5BB1-BEC8-FDC0-E4FE269B9725}"/>
          </ac:spMkLst>
        </pc:spChg>
        <pc:spChg chg="mod">
          <ac:chgData name="Greg V Placencia" userId="b6b79b4f-f3e6-4254-80b1-b756d9b40991" providerId="ADAL" clId="{0FF74C76-C950-483F-9296-D45A2129EF01}" dt="2024-09-17T06:05:13.985" v="5574" actId="20577"/>
          <ac:spMkLst>
            <pc:docMk/>
            <pc:sldMk cId="3402107292" sldId="271"/>
            <ac:spMk id="3" creationId="{9CE48323-D760-E16C-CA89-B7568448CA4A}"/>
          </ac:spMkLst>
        </pc:spChg>
      </pc:sldChg>
      <pc:sldChg chg="addSp delSp modSp add mod ord">
        <pc:chgData name="Greg V Placencia" userId="b6b79b4f-f3e6-4254-80b1-b756d9b40991" providerId="ADAL" clId="{0FF74C76-C950-483F-9296-D45A2129EF01}" dt="2024-09-17T00:28:40.886" v="3107" actId="20577"/>
        <pc:sldMkLst>
          <pc:docMk/>
          <pc:sldMk cId="2281014166" sldId="272"/>
        </pc:sldMkLst>
        <pc:spChg chg="mod">
          <ac:chgData name="Greg V Placencia" userId="b6b79b4f-f3e6-4254-80b1-b756d9b40991" providerId="ADAL" clId="{0FF74C76-C950-483F-9296-D45A2129EF01}" dt="2024-09-17T00:20:08.429" v="3021" actId="20577"/>
          <ac:spMkLst>
            <pc:docMk/>
            <pc:sldMk cId="2281014166" sldId="272"/>
            <ac:spMk id="2" creationId="{37BC7EF0-AE1F-70D5-A664-B68469EE48AA}"/>
          </ac:spMkLst>
        </pc:spChg>
        <pc:spChg chg="mod">
          <ac:chgData name="Greg V Placencia" userId="b6b79b4f-f3e6-4254-80b1-b756d9b40991" providerId="ADAL" clId="{0FF74C76-C950-483F-9296-D45A2129EF01}" dt="2024-09-17T00:28:40.886" v="3107" actId="20577"/>
          <ac:spMkLst>
            <pc:docMk/>
            <pc:sldMk cId="2281014166" sldId="272"/>
            <ac:spMk id="3" creationId="{FFABDC86-CB14-CFB9-6E7E-E0111A4B4495}"/>
          </ac:spMkLst>
        </pc:spChg>
        <pc:spChg chg="add mod">
          <ac:chgData name="Greg V Placencia" userId="b6b79b4f-f3e6-4254-80b1-b756d9b40991" providerId="ADAL" clId="{0FF74C76-C950-483F-9296-D45A2129EF01}" dt="2024-09-16T22:41:05.223" v="2267" actId="1076"/>
          <ac:spMkLst>
            <pc:docMk/>
            <pc:sldMk cId="2281014166" sldId="272"/>
            <ac:spMk id="4" creationId="{D536BC15-D158-A294-37B0-1FFF875F7B98}"/>
          </ac:spMkLst>
        </pc:spChg>
        <pc:grpChg chg="add del mod">
          <ac:chgData name="Greg V Placencia" userId="b6b79b4f-f3e6-4254-80b1-b756d9b40991" providerId="ADAL" clId="{0FF74C76-C950-483F-9296-D45A2129EF01}" dt="2024-09-16T23:15:01.606" v="2946" actId="478"/>
          <ac:grpSpMkLst>
            <pc:docMk/>
            <pc:sldMk cId="2281014166" sldId="272"/>
            <ac:grpSpMk id="5" creationId="{5A81A0F2-DB27-E146-5E99-88F66E35AFB0}"/>
          </ac:grpSpMkLst>
        </pc:grpChg>
        <pc:picChg chg="add mod">
          <ac:chgData name="Greg V Placencia" userId="b6b79b4f-f3e6-4254-80b1-b756d9b40991" providerId="ADAL" clId="{0FF74C76-C950-483F-9296-D45A2129EF01}" dt="2024-09-16T22:41:05.223" v="2267" actId="1076"/>
          <ac:picMkLst>
            <pc:docMk/>
            <pc:sldMk cId="2281014166" sldId="272"/>
            <ac:picMk id="3074" creationId="{4B11DDF2-D2E7-3ECD-524B-E438CDE2DCCD}"/>
          </ac:picMkLst>
        </pc:picChg>
        <pc:picChg chg="add mod">
          <ac:chgData name="Greg V Placencia" userId="b6b79b4f-f3e6-4254-80b1-b756d9b40991" providerId="ADAL" clId="{0FF74C76-C950-483F-9296-D45A2129EF01}" dt="2024-09-16T23:14:30.668" v="2943" actId="14100"/>
          <ac:picMkLst>
            <pc:docMk/>
            <pc:sldMk cId="2281014166" sldId="272"/>
            <ac:picMk id="3076" creationId="{422636DD-74EA-51DB-5A5F-6528B5185327}"/>
          </ac:picMkLst>
        </pc:picChg>
        <pc:picChg chg="add">
          <ac:chgData name="Greg V Placencia" userId="b6b79b4f-f3e6-4254-80b1-b756d9b40991" providerId="ADAL" clId="{0FF74C76-C950-483F-9296-D45A2129EF01}" dt="2024-09-16T23:14:54.565" v="2945"/>
          <ac:picMkLst>
            <pc:docMk/>
            <pc:sldMk cId="2281014166" sldId="272"/>
            <ac:picMk id="3078" creationId="{0319887B-C45D-3FE4-9452-B672A3F79C1C}"/>
          </ac:picMkLst>
        </pc:picChg>
      </pc:sldChg>
      <pc:sldChg chg="modSp new mod ord">
        <pc:chgData name="Greg V Placencia" userId="b6b79b4f-f3e6-4254-80b1-b756d9b40991" providerId="ADAL" clId="{0FF74C76-C950-483F-9296-D45A2129EF01}" dt="2024-09-17T05:32:50.907" v="5049" actId="20577"/>
        <pc:sldMkLst>
          <pc:docMk/>
          <pc:sldMk cId="2394194502" sldId="273"/>
        </pc:sldMkLst>
        <pc:spChg chg="mod">
          <ac:chgData name="Greg V Placencia" userId="b6b79b4f-f3e6-4254-80b1-b756d9b40991" providerId="ADAL" clId="{0FF74C76-C950-483F-9296-D45A2129EF01}" dt="2024-09-17T00:19:20.128" v="2982" actId="20577"/>
          <ac:spMkLst>
            <pc:docMk/>
            <pc:sldMk cId="2394194502" sldId="273"/>
            <ac:spMk id="2" creationId="{FA43AA52-4C01-A93F-9689-CC619C1F7358}"/>
          </ac:spMkLst>
        </pc:spChg>
        <pc:spChg chg="mod">
          <ac:chgData name="Greg V Placencia" userId="b6b79b4f-f3e6-4254-80b1-b756d9b40991" providerId="ADAL" clId="{0FF74C76-C950-483F-9296-D45A2129EF01}" dt="2024-09-17T05:32:50.907" v="5049" actId="20577"/>
          <ac:spMkLst>
            <pc:docMk/>
            <pc:sldMk cId="2394194502" sldId="273"/>
            <ac:spMk id="3" creationId="{4515CAA4-F02D-1478-1E96-AD851C1DAE8D}"/>
          </ac:spMkLst>
        </pc:spChg>
      </pc:sldChg>
      <pc:sldChg chg="modSp new mod ord">
        <pc:chgData name="Greg V Placencia" userId="b6b79b4f-f3e6-4254-80b1-b756d9b40991" providerId="ADAL" clId="{0FF74C76-C950-483F-9296-D45A2129EF01}" dt="2024-09-17T06:25:27.301" v="5777"/>
        <pc:sldMkLst>
          <pc:docMk/>
          <pc:sldMk cId="2400340193" sldId="274"/>
        </pc:sldMkLst>
        <pc:spChg chg="mod">
          <ac:chgData name="Greg V Placencia" userId="b6b79b4f-f3e6-4254-80b1-b756d9b40991" providerId="ADAL" clId="{0FF74C76-C950-483F-9296-D45A2129EF01}" dt="2024-09-17T06:25:18.565" v="5774" actId="20577"/>
          <ac:spMkLst>
            <pc:docMk/>
            <pc:sldMk cId="2400340193" sldId="274"/>
            <ac:spMk id="2" creationId="{B602645F-0772-F704-0B64-3D5D88B1EEFD}"/>
          </ac:spMkLst>
        </pc:spChg>
        <pc:spChg chg="mod">
          <ac:chgData name="Greg V Placencia" userId="b6b79b4f-f3e6-4254-80b1-b756d9b40991" providerId="ADAL" clId="{0FF74C76-C950-483F-9296-D45A2129EF01}" dt="2024-09-17T06:25:27.301" v="5777"/>
          <ac:spMkLst>
            <pc:docMk/>
            <pc:sldMk cId="2400340193" sldId="274"/>
            <ac:spMk id="3" creationId="{E63942CF-8691-BB4E-7869-595B48CE9B3B}"/>
          </ac:spMkLst>
        </pc:spChg>
      </pc:sldChg>
      <pc:sldChg chg="modSp new mod ord">
        <pc:chgData name="Greg V Placencia" userId="b6b79b4f-f3e6-4254-80b1-b756d9b40991" providerId="ADAL" clId="{0FF74C76-C950-483F-9296-D45A2129EF01}" dt="2024-09-17T04:34:33.228" v="4337"/>
        <pc:sldMkLst>
          <pc:docMk/>
          <pc:sldMk cId="2535822239" sldId="275"/>
        </pc:sldMkLst>
        <pc:spChg chg="mod">
          <ac:chgData name="Greg V Placencia" userId="b6b79b4f-f3e6-4254-80b1-b756d9b40991" providerId="ADAL" clId="{0FF74C76-C950-483F-9296-D45A2129EF01}" dt="2024-09-17T00:45:47.897" v="3605" actId="20577"/>
          <ac:spMkLst>
            <pc:docMk/>
            <pc:sldMk cId="2535822239" sldId="275"/>
            <ac:spMk id="2" creationId="{450FE93B-71F3-7985-3B32-325BDCBBDFE0}"/>
          </ac:spMkLst>
        </pc:spChg>
        <pc:spChg chg="mod">
          <ac:chgData name="Greg V Placencia" userId="b6b79b4f-f3e6-4254-80b1-b756d9b40991" providerId="ADAL" clId="{0FF74C76-C950-483F-9296-D45A2129EF01}" dt="2024-09-17T02:18:55.345" v="3851" actId="20577"/>
          <ac:spMkLst>
            <pc:docMk/>
            <pc:sldMk cId="2535822239" sldId="275"/>
            <ac:spMk id="3" creationId="{FBCE9155-2A10-77AA-AEC6-7AF2E3180667}"/>
          </ac:spMkLst>
        </pc:spChg>
      </pc:sldChg>
      <pc:sldChg chg="addSp modSp add mod">
        <pc:chgData name="Greg V Placencia" userId="b6b79b4f-f3e6-4254-80b1-b756d9b40991" providerId="ADAL" clId="{0FF74C76-C950-483F-9296-D45A2129EF01}" dt="2024-09-17T05:35:20.283" v="5091" actId="20577"/>
        <pc:sldMkLst>
          <pc:docMk/>
          <pc:sldMk cId="1052201529" sldId="276"/>
        </pc:sldMkLst>
        <pc:spChg chg="mod">
          <ac:chgData name="Greg V Placencia" userId="b6b79b4f-f3e6-4254-80b1-b756d9b40991" providerId="ADAL" clId="{0FF74C76-C950-483F-9296-D45A2129EF01}" dt="2024-09-17T05:35:20.283" v="5091" actId="20577"/>
          <ac:spMkLst>
            <pc:docMk/>
            <pc:sldMk cId="1052201529" sldId="276"/>
            <ac:spMk id="3" creationId="{9CE48323-D760-E16C-CA89-B7568448CA4A}"/>
          </ac:spMkLst>
        </pc:spChg>
        <pc:spChg chg="add">
          <ac:chgData name="Greg V Placencia" userId="b6b79b4f-f3e6-4254-80b1-b756d9b40991" providerId="ADAL" clId="{0FF74C76-C950-483F-9296-D45A2129EF01}" dt="2024-09-17T05:11:14.660" v="4764"/>
          <ac:spMkLst>
            <pc:docMk/>
            <pc:sldMk cId="1052201529" sldId="276"/>
            <ac:spMk id="4" creationId="{9D3A3CD4-8079-B9F6-B420-6108F703D0EF}"/>
          </ac:spMkLst>
        </pc:spChg>
        <pc:spChg chg="add">
          <ac:chgData name="Greg V Placencia" userId="b6b79b4f-f3e6-4254-80b1-b756d9b40991" providerId="ADAL" clId="{0FF74C76-C950-483F-9296-D45A2129EF01}" dt="2024-09-17T05:35:05.118" v="5057"/>
          <ac:spMkLst>
            <pc:docMk/>
            <pc:sldMk cId="1052201529" sldId="276"/>
            <ac:spMk id="5" creationId="{C42E0346-7262-4100-93BC-599275DFA9C5}"/>
          </ac:spMkLst>
        </pc:spChg>
      </pc:sldChg>
      <pc:sldChg chg="addSp delSp modSp new mod ord modClrScheme chgLayout">
        <pc:chgData name="Greg V Placencia" userId="b6b79b4f-f3e6-4254-80b1-b756d9b40991" providerId="ADAL" clId="{0FF74C76-C950-483F-9296-D45A2129EF01}" dt="2024-09-17T05:13:20.323" v="4822"/>
        <pc:sldMkLst>
          <pc:docMk/>
          <pc:sldMk cId="1125317655" sldId="277"/>
        </pc:sldMkLst>
        <pc:spChg chg="mod ord">
          <ac:chgData name="Greg V Placencia" userId="b6b79b4f-f3e6-4254-80b1-b756d9b40991" providerId="ADAL" clId="{0FF74C76-C950-483F-9296-D45A2129EF01}" dt="2024-09-17T05:05:12.887" v="4749" actId="700"/>
          <ac:spMkLst>
            <pc:docMk/>
            <pc:sldMk cId="1125317655" sldId="277"/>
            <ac:spMk id="2" creationId="{ADBA473F-DCB5-2CF5-3912-3005E708510C}"/>
          </ac:spMkLst>
        </pc:spChg>
        <pc:spChg chg="add del mod ord">
          <ac:chgData name="Greg V Placencia" userId="b6b79b4f-f3e6-4254-80b1-b756d9b40991" providerId="ADAL" clId="{0FF74C76-C950-483F-9296-D45A2129EF01}" dt="2024-09-17T05:05:12.921" v="4751" actId="27636"/>
          <ac:spMkLst>
            <pc:docMk/>
            <pc:sldMk cId="1125317655" sldId="277"/>
            <ac:spMk id="3" creationId="{674740FD-F48B-A345-6714-057F3E611F4D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5" creationId="{6E84EA18-4C0E-5633-7DCA-BACD01919B25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6" creationId="{42046885-B377-E64F-BB29-9630260EE628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7" creationId="{0A63D5F8-E7CB-3C48-5F4C-C711EC80A6AA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8" creationId="{C924C18E-0D47-1A5B-00A3-E9EE3FC9AF48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9" creationId="{1D07EB84-D163-872F-9A99-026938F213B0}"/>
          </ac:spMkLst>
        </pc:spChg>
        <pc:spChg chg="add mod">
          <ac:chgData name="Greg V Placencia" userId="b6b79b4f-f3e6-4254-80b1-b756d9b40991" providerId="ADAL" clId="{0FF74C76-C950-483F-9296-D45A2129EF01}" dt="2024-09-17T05:04:32.728" v="4743"/>
          <ac:spMkLst>
            <pc:docMk/>
            <pc:sldMk cId="1125317655" sldId="277"/>
            <ac:spMk id="10" creationId="{0E05E179-489F-D7DE-8DC0-42F644CFD81F}"/>
          </ac:spMkLst>
        </pc:spChg>
        <pc:spChg chg="add del mod ord">
          <ac:chgData name="Greg V Placencia" userId="b6b79b4f-f3e6-4254-80b1-b756d9b40991" providerId="ADAL" clId="{0FF74C76-C950-483F-9296-D45A2129EF01}" dt="2024-09-17T05:05:17.999" v="4753"/>
          <ac:spMkLst>
            <pc:docMk/>
            <pc:sldMk cId="1125317655" sldId="277"/>
            <ac:spMk id="12" creationId="{F7438FB4-8536-9067-7FE9-52F825F3BEC7}"/>
          </ac:spMkLst>
        </pc:spChg>
        <pc:graphicFrameChg chg="add mod">
          <ac:chgData name="Greg V Placencia" userId="b6b79b4f-f3e6-4254-80b1-b756d9b40991" providerId="ADAL" clId="{0FF74C76-C950-483F-9296-D45A2129EF01}" dt="2024-09-17T05:04:32.728" v="4743"/>
          <ac:graphicFrameMkLst>
            <pc:docMk/>
            <pc:sldMk cId="1125317655" sldId="277"/>
            <ac:graphicFrameMk id="4" creationId="{0F01383C-78C0-E6B6-A302-B72F735F1426}"/>
          </ac:graphicFrameMkLst>
        </pc:graphicFrameChg>
        <pc:picChg chg="add del mod">
          <ac:chgData name="Greg V Placencia" userId="b6b79b4f-f3e6-4254-80b1-b756d9b40991" providerId="ADAL" clId="{0FF74C76-C950-483F-9296-D45A2129EF01}" dt="2024-09-17T05:05:16.126" v="4752" actId="21"/>
          <ac:picMkLst>
            <pc:docMk/>
            <pc:sldMk cId="1125317655" sldId="277"/>
            <ac:picMk id="11" creationId="{8580DDB5-13B9-42E7-F3EE-0D965E07D1DE}"/>
          </ac:picMkLst>
        </pc:picChg>
        <pc:picChg chg="add mod">
          <ac:chgData name="Greg V Placencia" userId="b6b79b4f-f3e6-4254-80b1-b756d9b40991" providerId="ADAL" clId="{0FF74C76-C950-483F-9296-D45A2129EF01}" dt="2024-09-17T05:05:30.596" v="4755" actId="1076"/>
          <ac:picMkLst>
            <pc:docMk/>
            <pc:sldMk cId="1125317655" sldId="277"/>
            <ac:picMk id="13" creationId="{8580DDB5-13B9-42E7-F3EE-0D965E07D1DE}"/>
          </ac:picMkLst>
        </pc:picChg>
      </pc:sldChg>
      <pc:sldChg chg="addSp delSp modSp new mod">
        <pc:chgData name="Greg V Placencia" userId="b6b79b4f-f3e6-4254-80b1-b756d9b40991" providerId="ADAL" clId="{0FF74C76-C950-483F-9296-D45A2129EF01}" dt="2024-09-17T06:23:39.390" v="5727" actId="15"/>
        <pc:sldMkLst>
          <pc:docMk/>
          <pc:sldMk cId="148520758" sldId="278"/>
        </pc:sldMkLst>
        <pc:spChg chg="mod">
          <ac:chgData name="Greg V Placencia" userId="b6b79b4f-f3e6-4254-80b1-b756d9b40991" providerId="ADAL" clId="{0FF74C76-C950-483F-9296-D45A2129EF01}" dt="2024-09-17T05:38:16.420" v="5123" actId="20577"/>
          <ac:spMkLst>
            <pc:docMk/>
            <pc:sldMk cId="148520758" sldId="278"/>
            <ac:spMk id="2" creationId="{7B42DD17-F9A8-D06F-1639-E7B199C1DD0E}"/>
          </ac:spMkLst>
        </pc:spChg>
        <pc:spChg chg="mod">
          <ac:chgData name="Greg V Placencia" userId="b6b79b4f-f3e6-4254-80b1-b756d9b40991" providerId="ADAL" clId="{0FF74C76-C950-483F-9296-D45A2129EF01}" dt="2024-09-17T06:23:24.948" v="5722" actId="15"/>
          <ac:spMkLst>
            <pc:docMk/>
            <pc:sldMk cId="148520758" sldId="278"/>
            <ac:spMk id="3" creationId="{E3A8ABDB-1121-2697-70D0-FF6EC9F28147}"/>
          </ac:spMkLst>
        </pc:spChg>
        <pc:spChg chg="mod">
          <ac:chgData name="Greg V Placencia" userId="b6b79b4f-f3e6-4254-80b1-b756d9b40991" providerId="ADAL" clId="{0FF74C76-C950-483F-9296-D45A2129EF01}" dt="2024-09-17T06:23:39.390" v="5727" actId="15"/>
          <ac:spMkLst>
            <pc:docMk/>
            <pc:sldMk cId="148520758" sldId="278"/>
            <ac:spMk id="4" creationId="{81495AC8-27B8-38D7-007D-5659B9216888}"/>
          </ac:spMkLst>
        </pc:spChg>
        <pc:picChg chg="add del mod">
          <ac:chgData name="Greg V Placencia" userId="b6b79b4f-f3e6-4254-80b1-b756d9b40991" providerId="ADAL" clId="{0FF74C76-C950-483F-9296-D45A2129EF01}" dt="2024-09-17T05:39:29.508" v="5132" actId="478"/>
          <ac:picMkLst>
            <pc:docMk/>
            <pc:sldMk cId="148520758" sldId="278"/>
            <ac:picMk id="8194" creationId="{71D0360A-0BFD-20B9-2060-F610ABB42CE8}"/>
          </ac:picMkLst>
        </pc:picChg>
      </pc:sldChg>
      <pc:sldChg chg="addSp add del">
        <pc:chgData name="Greg V Placencia" userId="b6b79b4f-f3e6-4254-80b1-b756d9b40991" providerId="ADAL" clId="{0FF74C76-C950-483F-9296-D45A2129EF01}" dt="2024-09-17T05:09:22.639" v="4758" actId="2890"/>
        <pc:sldMkLst>
          <pc:docMk/>
          <pc:sldMk cId="3786653047" sldId="278"/>
        </pc:sldMkLst>
        <pc:picChg chg="add">
          <ac:chgData name="Greg V Placencia" userId="b6b79b4f-f3e6-4254-80b1-b756d9b40991" providerId="ADAL" clId="{0FF74C76-C950-483F-9296-D45A2129EF01}" dt="2024-09-17T05:09:14.547" v="4757"/>
          <ac:picMkLst>
            <pc:docMk/>
            <pc:sldMk cId="3786653047" sldId="278"/>
            <ac:picMk id="6153" creationId="{055C8BAA-9C0D-E3A0-421B-80E249268CEA}"/>
          </ac:picMkLst>
        </pc:picChg>
      </pc:sldChg>
      <pc:sldChg chg="addSp delSp modSp add mod">
        <pc:chgData name="Greg V Placencia" userId="b6b79b4f-f3e6-4254-80b1-b756d9b40991" providerId="ADAL" clId="{0FF74C76-C950-483F-9296-D45A2129EF01}" dt="2024-09-17T05:39:55.741" v="5138"/>
        <pc:sldMkLst>
          <pc:docMk/>
          <pc:sldMk cId="2554643146" sldId="279"/>
        </pc:sldMkLst>
        <pc:spChg chg="del mod">
          <ac:chgData name="Greg V Placencia" userId="b6b79b4f-f3e6-4254-80b1-b756d9b40991" providerId="ADAL" clId="{0FF74C76-C950-483F-9296-D45A2129EF01}" dt="2024-09-17T05:39:23.673" v="5131"/>
          <ac:spMkLst>
            <pc:docMk/>
            <pc:sldMk cId="2554643146" sldId="279"/>
            <ac:spMk id="3" creationId="{E3A8ABDB-1121-2697-70D0-FF6EC9F28147}"/>
          </ac:spMkLst>
        </pc:spChg>
        <pc:spChg chg="del mod">
          <ac:chgData name="Greg V Placencia" userId="b6b79b4f-f3e6-4254-80b1-b756d9b40991" providerId="ADAL" clId="{0FF74C76-C950-483F-9296-D45A2129EF01}" dt="2024-09-17T05:39:55.741" v="5138"/>
          <ac:spMkLst>
            <pc:docMk/>
            <pc:sldMk cId="2554643146" sldId="279"/>
            <ac:spMk id="4" creationId="{81495AC8-27B8-38D7-007D-5659B9216888}"/>
          </ac:spMkLst>
        </pc:spChg>
        <pc:picChg chg="del">
          <ac:chgData name="Greg V Placencia" userId="b6b79b4f-f3e6-4254-80b1-b756d9b40991" providerId="ADAL" clId="{0FF74C76-C950-483F-9296-D45A2129EF01}" dt="2024-09-17T05:39:17.444" v="5128" actId="478"/>
          <ac:picMkLst>
            <pc:docMk/>
            <pc:sldMk cId="2554643146" sldId="279"/>
            <ac:picMk id="8194" creationId="{71D0360A-0BFD-20B9-2060-F610ABB42CE8}"/>
          </ac:picMkLst>
        </pc:picChg>
        <pc:picChg chg="add">
          <ac:chgData name="Greg V Placencia" userId="b6b79b4f-f3e6-4254-80b1-b756d9b40991" providerId="ADAL" clId="{0FF74C76-C950-483F-9296-D45A2129EF01}" dt="2024-09-17T05:39:20.707" v="5129"/>
          <ac:picMkLst>
            <pc:docMk/>
            <pc:sldMk cId="2554643146" sldId="279"/>
            <ac:picMk id="9218" creationId="{AA64C61C-F7BD-55ED-F8A7-C174FBCE6874}"/>
          </ac:picMkLst>
        </pc:picChg>
        <pc:picChg chg="add mod">
          <ac:chgData name="Greg V Placencia" userId="b6b79b4f-f3e6-4254-80b1-b756d9b40991" providerId="ADAL" clId="{0FF74C76-C950-483F-9296-D45A2129EF01}" dt="2024-09-17T05:39:23.673" v="5131"/>
          <ac:picMkLst>
            <pc:docMk/>
            <pc:sldMk cId="2554643146" sldId="279"/>
            <ac:picMk id="9220" creationId="{2198C9D1-263D-88D0-2610-FCF3FDD7EF5E}"/>
          </ac:picMkLst>
        </pc:picChg>
        <pc:picChg chg="add mod">
          <ac:chgData name="Greg V Placencia" userId="b6b79b4f-f3e6-4254-80b1-b756d9b40991" providerId="ADAL" clId="{0FF74C76-C950-483F-9296-D45A2129EF01}" dt="2024-09-17T05:39:55.741" v="5138"/>
          <ac:picMkLst>
            <pc:docMk/>
            <pc:sldMk cId="2554643146" sldId="279"/>
            <ac:picMk id="9222" creationId="{174968DD-FF1F-7936-96B2-5311C003B6BE}"/>
          </ac:picMkLst>
        </pc:picChg>
      </pc:sldChg>
      <pc:sldChg chg="addSp delSp modSp add del mod modClrScheme chgLayout">
        <pc:chgData name="Greg V Placencia" userId="b6b79b4f-f3e6-4254-80b1-b756d9b40991" providerId="ADAL" clId="{0FF74C76-C950-483F-9296-D45A2129EF01}" dt="2024-09-17T05:52:56.887" v="5382" actId="2696"/>
        <pc:sldMkLst>
          <pc:docMk/>
          <pc:sldMk cId="4009219663" sldId="280"/>
        </pc:sldMkLst>
        <pc:spChg chg="mod ord">
          <ac:chgData name="Greg V Placencia" userId="b6b79b4f-f3e6-4254-80b1-b756d9b40991" providerId="ADAL" clId="{0FF74C76-C950-483F-9296-D45A2129EF01}" dt="2024-09-17T05:40:53.156" v="5142" actId="700"/>
          <ac:spMkLst>
            <pc:docMk/>
            <pc:sldMk cId="4009219663" sldId="280"/>
            <ac:spMk id="2" creationId="{7B42DD17-F9A8-D06F-1639-E7B199C1DD0E}"/>
          </ac:spMkLst>
        </pc:spChg>
        <pc:spChg chg="add del mod ord">
          <ac:chgData name="Greg V Placencia" userId="b6b79b4f-f3e6-4254-80b1-b756d9b40991" providerId="ADAL" clId="{0FF74C76-C950-483F-9296-D45A2129EF01}" dt="2024-09-17T05:40:53.156" v="5142" actId="700"/>
          <ac:spMkLst>
            <pc:docMk/>
            <pc:sldMk cId="4009219663" sldId="280"/>
            <ac:spMk id="3" creationId="{D8481275-9C8E-85E4-7C3B-C9C446391AE8}"/>
          </ac:spMkLst>
        </pc:spChg>
        <pc:spChg chg="add del mod">
          <ac:chgData name="Greg V Placencia" userId="b6b79b4f-f3e6-4254-80b1-b756d9b40991" providerId="ADAL" clId="{0FF74C76-C950-483F-9296-D45A2129EF01}" dt="2024-09-17T05:40:53.156" v="5142" actId="700"/>
          <ac:spMkLst>
            <pc:docMk/>
            <pc:sldMk cId="4009219663" sldId="280"/>
            <ac:spMk id="4" creationId="{739C8671-6568-9925-BF4A-B92A1ACE6FEE}"/>
          </ac:spMkLst>
        </pc:spChg>
        <pc:spChg chg="add mod ord">
          <ac:chgData name="Greg V Placencia" userId="b6b79b4f-f3e6-4254-80b1-b756d9b40991" providerId="ADAL" clId="{0FF74C76-C950-483F-9296-D45A2129EF01}" dt="2024-09-17T05:40:55.289" v="5144" actId="27636"/>
          <ac:spMkLst>
            <pc:docMk/>
            <pc:sldMk cId="4009219663" sldId="280"/>
            <ac:spMk id="5" creationId="{D82724BE-51CC-131B-5C45-EE5113AC8346}"/>
          </ac:spMkLst>
        </pc:spChg>
        <pc:picChg chg="del">
          <ac:chgData name="Greg V Placencia" userId="b6b79b4f-f3e6-4254-80b1-b756d9b40991" providerId="ADAL" clId="{0FF74C76-C950-483F-9296-D45A2129EF01}" dt="2024-09-17T05:40:45.737" v="5140" actId="478"/>
          <ac:picMkLst>
            <pc:docMk/>
            <pc:sldMk cId="4009219663" sldId="280"/>
            <ac:picMk id="9220" creationId="{2198C9D1-263D-88D0-2610-FCF3FDD7EF5E}"/>
          </ac:picMkLst>
        </pc:picChg>
        <pc:picChg chg="del">
          <ac:chgData name="Greg V Placencia" userId="b6b79b4f-f3e6-4254-80b1-b756d9b40991" providerId="ADAL" clId="{0FF74C76-C950-483F-9296-D45A2129EF01}" dt="2024-09-17T05:40:47.296" v="5141" actId="478"/>
          <ac:picMkLst>
            <pc:docMk/>
            <pc:sldMk cId="4009219663" sldId="280"/>
            <ac:picMk id="9222" creationId="{174968DD-FF1F-7936-96B2-5311C003B6BE}"/>
          </ac:picMkLst>
        </pc:picChg>
      </pc:sldChg>
      <pc:sldChg chg="addSp delSp modSp new mod ord modClrScheme chgLayout">
        <pc:chgData name="Greg V Placencia" userId="b6b79b4f-f3e6-4254-80b1-b756d9b40991" providerId="ADAL" clId="{0FF74C76-C950-483F-9296-D45A2129EF01}" dt="2024-09-17T05:58:00.211" v="5440"/>
        <pc:sldMkLst>
          <pc:docMk/>
          <pc:sldMk cId="1788565997" sldId="281"/>
        </pc:sldMkLst>
        <pc:spChg chg="mod ord">
          <ac:chgData name="Greg V Placencia" userId="b6b79b4f-f3e6-4254-80b1-b756d9b40991" providerId="ADAL" clId="{0FF74C76-C950-483F-9296-D45A2129EF01}" dt="2024-09-17T05:48:32.189" v="5301" actId="20577"/>
          <ac:spMkLst>
            <pc:docMk/>
            <pc:sldMk cId="1788565997" sldId="281"/>
            <ac:spMk id="2" creationId="{FEE0D4AB-363F-F3EE-8BFD-0E51C56DCA27}"/>
          </ac:spMkLst>
        </pc:spChg>
        <pc:spChg chg="del mod ord">
          <ac:chgData name="Greg V Placencia" userId="b6b79b4f-f3e6-4254-80b1-b756d9b40991" providerId="ADAL" clId="{0FF74C76-C950-483F-9296-D45A2129EF01}" dt="2024-09-17T05:45:22.170" v="5239" actId="700"/>
          <ac:spMkLst>
            <pc:docMk/>
            <pc:sldMk cId="1788565997" sldId="281"/>
            <ac:spMk id="3" creationId="{FCCD4D38-BA1B-7506-300F-4AC662EE0816}"/>
          </ac:spMkLst>
        </pc:spChg>
        <pc:spChg chg="add mod ord">
          <ac:chgData name="Greg V Placencia" userId="b6b79b4f-f3e6-4254-80b1-b756d9b40991" providerId="ADAL" clId="{0FF74C76-C950-483F-9296-D45A2129EF01}" dt="2024-09-17T05:50:02.310" v="5317" actId="20577"/>
          <ac:spMkLst>
            <pc:docMk/>
            <pc:sldMk cId="1788565997" sldId="281"/>
            <ac:spMk id="4" creationId="{3B14A1A6-484B-A073-F414-3335D65F7E6D}"/>
          </ac:spMkLst>
        </pc:spChg>
        <pc:spChg chg="add mod ord">
          <ac:chgData name="Greg V Placencia" userId="b6b79b4f-f3e6-4254-80b1-b756d9b40991" providerId="ADAL" clId="{0FF74C76-C950-483F-9296-D45A2129EF01}" dt="2024-09-17T05:47:09.308" v="5293" actId="20577"/>
          <ac:spMkLst>
            <pc:docMk/>
            <pc:sldMk cId="1788565997" sldId="281"/>
            <ac:spMk id="5" creationId="{0F63A57B-7032-698C-60E2-6AFD7C1DF9C2}"/>
          </ac:spMkLst>
        </pc:spChg>
        <pc:picChg chg="add mod">
          <ac:chgData name="Greg V Placencia" userId="b6b79b4f-f3e6-4254-80b1-b756d9b40991" providerId="ADAL" clId="{0FF74C76-C950-483F-9296-D45A2129EF01}" dt="2024-09-17T05:48:48.726" v="5304" actId="1076"/>
          <ac:picMkLst>
            <pc:docMk/>
            <pc:sldMk cId="1788565997" sldId="281"/>
            <ac:picMk id="10242" creationId="{44C0A3E6-933C-B08C-8FB2-856B4B24CE45}"/>
          </ac:picMkLst>
        </pc:picChg>
      </pc:sldChg>
      <pc:sldChg chg="addSp delSp modSp add mod modClrScheme chgLayout">
        <pc:chgData name="Greg V Placencia" userId="b6b79b4f-f3e6-4254-80b1-b756d9b40991" providerId="ADAL" clId="{0FF74C76-C950-483F-9296-D45A2129EF01}" dt="2024-09-17T05:50:25.785" v="5321"/>
        <pc:sldMkLst>
          <pc:docMk/>
          <pc:sldMk cId="539302844" sldId="282"/>
        </pc:sldMkLst>
        <pc:spChg chg="mod ord">
          <ac:chgData name="Greg V Placencia" userId="b6b79b4f-f3e6-4254-80b1-b756d9b40991" providerId="ADAL" clId="{0FF74C76-C950-483F-9296-D45A2129EF01}" dt="2024-09-17T05:50:10.321" v="5318" actId="700"/>
          <ac:spMkLst>
            <pc:docMk/>
            <pc:sldMk cId="539302844" sldId="282"/>
            <ac:spMk id="2" creationId="{FEE0D4AB-363F-F3EE-8BFD-0E51C56DCA27}"/>
          </ac:spMkLst>
        </pc:spChg>
        <pc:spChg chg="add del mod ord">
          <ac:chgData name="Greg V Placencia" userId="b6b79b4f-f3e6-4254-80b1-b756d9b40991" providerId="ADAL" clId="{0FF74C76-C950-483F-9296-D45A2129EF01}" dt="2024-09-17T05:50:25.785" v="5321"/>
          <ac:spMkLst>
            <pc:docMk/>
            <pc:sldMk cId="539302844" sldId="282"/>
            <ac:spMk id="3" creationId="{E903A52C-1A9F-2B31-9DC9-CBE7D49165A6}"/>
          </ac:spMkLst>
        </pc:spChg>
        <pc:spChg chg="del mod ord">
          <ac:chgData name="Greg V Placencia" userId="b6b79b4f-f3e6-4254-80b1-b756d9b40991" providerId="ADAL" clId="{0FF74C76-C950-483F-9296-D45A2129EF01}" dt="2024-09-17T05:50:10.321" v="5318" actId="700"/>
          <ac:spMkLst>
            <pc:docMk/>
            <pc:sldMk cId="539302844" sldId="282"/>
            <ac:spMk id="4" creationId="{3B14A1A6-484B-A073-F414-3335D65F7E6D}"/>
          </ac:spMkLst>
        </pc:spChg>
        <pc:spChg chg="del mod">
          <ac:chgData name="Greg V Placencia" userId="b6b79b4f-f3e6-4254-80b1-b756d9b40991" providerId="ADAL" clId="{0FF74C76-C950-483F-9296-D45A2129EF01}" dt="2024-09-17T05:50:10.321" v="5318" actId="700"/>
          <ac:spMkLst>
            <pc:docMk/>
            <pc:sldMk cId="539302844" sldId="282"/>
            <ac:spMk id="5" creationId="{0F63A57B-7032-698C-60E2-6AFD7C1DF9C2}"/>
          </ac:spMkLst>
        </pc:spChg>
        <pc:picChg chg="del">
          <ac:chgData name="Greg V Placencia" userId="b6b79b4f-f3e6-4254-80b1-b756d9b40991" providerId="ADAL" clId="{0FF74C76-C950-483F-9296-D45A2129EF01}" dt="2024-09-17T05:49:17.654" v="5306" actId="478"/>
          <ac:picMkLst>
            <pc:docMk/>
            <pc:sldMk cId="539302844" sldId="282"/>
            <ac:picMk id="10242" creationId="{44C0A3E6-933C-B08C-8FB2-856B4B24CE45}"/>
          </ac:picMkLst>
        </pc:picChg>
        <pc:picChg chg="add mod">
          <ac:chgData name="Greg V Placencia" userId="b6b79b4f-f3e6-4254-80b1-b756d9b40991" providerId="ADAL" clId="{0FF74C76-C950-483F-9296-D45A2129EF01}" dt="2024-09-17T05:49:48.074" v="5311" actId="1076"/>
          <ac:picMkLst>
            <pc:docMk/>
            <pc:sldMk cId="539302844" sldId="282"/>
            <ac:picMk id="11266" creationId="{523AE03A-6CBF-02A0-4BB4-BCFA3AA04CA2}"/>
          </ac:picMkLst>
        </pc:picChg>
        <pc:picChg chg="add mod">
          <ac:chgData name="Greg V Placencia" userId="b6b79b4f-f3e6-4254-80b1-b756d9b40991" providerId="ADAL" clId="{0FF74C76-C950-483F-9296-D45A2129EF01}" dt="2024-09-17T05:50:25.785" v="5321"/>
          <ac:picMkLst>
            <pc:docMk/>
            <pc:sldMk cId="539302844" sldId="282"/>
            <ac:picMk id="11268" creationId="{10E5BEF3-1536-F6E5-8529-190B632DCD51}"/>
          </ac:picMkLst>
        </pc:picChg>
      </pc:sldChg>
      <pc:sldChg chg="addSp delSp modSp add mod ord">
        <pc:chgData name="Greg V Placencia" userId="b6b79b4f-f3e6-4254-80b1-b756d9b40991" providerId="ADAL" clId="{0FF74C76-C950-483F-9296-D45A2129EF01}" dt="2024-09-17T05:58:29.371" v="5444"/>
        <pc:sldMkLst>
          <pc:docMk/>
          <pc:sldMk cId="4008186827" sldId="283"/>
        </pc:sldMkLst>
        <pc:spChg chg="mod">
          <ac:chgData name="Greg V Placencia" userId="b6b79b4f-f3e6-4254-80b1-b756d9b40991" providerId="ADAL" clId="{0FF74C76-C950-483F-9296-D45A2129EF01}" dt="2024-09-17T05:54:49.978" v="5403" actId="20577"/>
          <ac:spMkLst>
            <pc:docMk/>
            <pc:sldMk cId="4008186827" sldId="283"/>
            <ac:spMk id="2" creationId="{FEE0D4AB-363F-F3EE-8BFD-0E51C56DCA27}"/>
          </ac:spMkLst>
        </pc:spChg>
        <pc:spChg chg="add del mod">
          <ac:chgData name="Greg V Placencia" userId="b6b79b4f-f3e6-4254-80b1-b756d9b40991" providerId="ADAL" clId="{0FF74C76-C950-483F-9296-D45A2129EF01}" dt="2024-09-17T05:53:40.021" v="5385"/>
          <ac:spMkLst>
            <pc:docMk/>
            <pc:sldMk cId="4008186827" sldId="283"/>
            <ac:spMk id="3" creationId="{4770CA85-065D-0EC0-E771-8B691F49B85A}"/>
          </ac:spMkLst>
        </pc:spChg>
        <pc:picChg chg="del">
          <ac:chgData name="Greg V Placencia" userId="b6b79b4f-f3e6-4254-80b1-b756d9b40991" providerId="ADAL" clId="{0FF74C76-C950-483F-9296-D45A2129EF01}" dt="2024-09-17T05:53:37.778" v="5384" actId="478"/>
          <ac:picMkLst>
            <pc:docMk/>
            <pc:sldMk cId="4008186827" sldId="283"/>
            <ac:picMk id="11268" creationId="{10E5BEF3-1536-F6E5-8529-190B632DCD51}"/>
          </ac:picMkLst>
        </pc:picChg>
        <pc:picChg chg="add mod">
          <ac:chgData name="Greg V Placencia" userId="b6b79b4f-f3e6-4254-80b1-b756d9b40991" providerId="ADAL" clId="{0FF74C76-C950-483F-9296-D45A2129EF01}" dt="2024-09-17T05:53:40.021" v="5385"/>
          <ac:picMkLst>
            <pc:docMk/>
            <pc:sldMk cId="4008186827" sldId="283"/>
            <ac:picMk id="12290" creationId="{2ACC8D3B-391B-7398-86AC-2845CF05D58C}"/>
          </ac:picMkLst>
        </pc:picChg>
      </pc:sldChg>
      <pc:sldChg chg="addSp delSp modSp add mod ord">
        <pc:chgData name="Greg V Placencia" userId="b6b79b4f-f3e6-4254-80b1-b756d9b40991" providerId="ADAL" clId="{0FF74C76-C950-483F-9296-D45A2129EF01}" dt="2024-09-17T05:58:26.016" v="5442"/>
        <pc:sldMkLst>
          <pc:docMk/>
          <pc:sldMk cId="1662108756" sldId="284"/>
        </pc:sldMkLst>
        <pc:spChg chg="mod">
          <ac:chgData name="Greg V Placencia" userId="b6b79b4f-f3e6-4254-80b1-b756d9b40991" providerId="ADAL" clId="{0FF74C76-C950-483F-9296-D45A2129EF01}" dt="2024-09-17T05:55:12.795" v="5422" actId="20577"/>
          <ac:spMkLst>
            <pc:docMk/>
            <pc:sldMk cId="1662108756" sldId="284"/>
            <ac:spMk id="2" creationId="{FEE0D4AB-363F-F3EE-8BFD-0E51C56DCA27}"/>
          </ac:spMkLst>
        </pc:spChg>
        <pc:spChg chg="add del mod">
          <ac:chgData name="Greg V Placencia" userId="b6b79b4f-f3e6-4254-80b1-b756d9b40991" providerId="ADAL" clId="{0FF74C76-C950-483F-9296-D45A2129EF01}" dt="2024-09-17T05:55:02.873" v="5406"/>
          <ac:spMkLst>
            <pc:docMk/>
            <pc:sldMk cId="1662108756" sldId="284"/>
            <ac:spMk id="3" creationId="{DD019B04-195D-1037-2B48-922C0E48D936}"/>
          </ac:spMkLst>
        </pc:spChg>
        <pc:spChg chg="add del mod">
          <ac:chgData name="Greg V Placencia" userId="b6b79b4f-f3e6-4254-80b1-b756d9b40991" providerId="ADAL" clId="{0FF74C76-C950-483F-9296-D45A2129EF01}" dt="2024-09-17T05:55:50.596" v="5424"/>
          <ac:spMkLst>
            <pc:docMk/>
            <pc:sldMk cId="1662108756" sldId="284"/>
            <ac:spMk id="4" creationId="{220F72D3-91E9-EB5F-4B60-6ED636135950}"/>
          </ac:spMkLst>
        </pc:spChg>
        <pc:picChg chg="del">
          <ac:chgData name="Greg V Placencia" userId="b6b79b4f-f3e6-4254-80b1-b756d9b40991" providerId="ADAL" clId="{0FF74C76-C950-483F-9296-D45A2129EF01}" dt="2024-09-17T05:55:00.597" v="5405" actId="478"/>
          <ac:picMkLst>
            <pc:docMk/>
            <pc:sldMk cId="1662108756" sldId="284"/>
            <ac:picMk id="12290" creationId="{2ACC8D3B-391B-7398-86AC-2845CF05D58C}"/>
          </ac:picMkLst>
        </pc:picChg>
        <pc:picChg chg="add del mod">
          <ac:chgData name="Greg V Placencia" userId="b6b79b4f-f3e6-4254-80b1-b756d9b40991" providerId="ADAL" clId="{0FF74C76-C950-483F-9296-D45A2129EF01}" dt="2024-09-17T05:55:48.396" v="5423" actId="478"/>
          <ac:picMkLst>
            <pc:docMk/>
            <pc:sldMk cId="1662108756" sldId="284"/>
            <ac:picMk id="13314" creationId="{669DC638-2EE1-0D35-A7B5-BC6B14794104}"/>
          </ac:picMkLst>
        </pc:picChg>
        <pc:picChg chg="add mod">
          <ac:chgData name="Greg V Placencia" userId="b6b79b4f-f3e6-4254-80b1-b756d9b40991" providerId="ADAL" clId="{0FF74C76-C950-483F-9296-D45A2129EF01}" dt="2024-09-17T05:55:50.596" v="5424"/>
          <ac:picMkLst>
            <pc:docMk/>
            <pc:sldMk cId="1662108756" sldId="284"/>
            <ac:picMk id="13316" creationId="{4FE8931B-6315-F2B8-2B54-7AF2C182AEB1}"/>
          </ac:picMkLst>
        </pc:picChg>
      </pc:sldChg>
      <pc:sldChg chg="addSp modSp add mod">
        <pc:chgData name="Greg V Placencia" userId="b6b79b4f-f3e6-4254-80b1-b756d9b40991" providerId="ADAL" clId="{0FF74C76-C950-483F-9296-D45A2129EF01}" dt="2024-09-17T06:47:35.914" v="5810" actId="20577"/>
        <pc:sldMkLst>
          <pc:docMk/>
          <pc:sldMk cId="3251979457" sldId="285"/>
        </pc:sldMkLst>
        <pc:spChg chg="mod">
          <ac:chgData name="Greg V Placencia" userId="b6b79b4f-f3e6-4254-80b1-b756d9b40991" providerId="ADAL" clId="{0FF74C76-C950-483F-9296-D45A2129EF01}" dt="2024-09-17T06:47:35.914" v="5810" actId="20577"/>
          <ac:spMkLst>
            <pc:docMk/>
            <pc:sldMk cId="3251979457" sldId="285"/>
            <ac:spMk id="3" creationId="{9CE48323-D760-E16C-CA89-B7568448CA4A}"/>
          </ac:spMkLst>
        </pc:spChg>
        <pc:spChg chg="add">
          <ac:chgData name="Greg V Placencia" userId="b6b79b4f-f3e6-4254-80b1-b756d9b40991" providerId="ADAL" clId="{0FF74C76-C950-483F-9296-D45A2129EF01}" dt="2024-09-17T06:42:16.166" v="5784"/>
          <ac:spMkLst>
            <pc:docMk/>
            <pc:sldMk cId="3251979457" sldId="285"/>
            <ac:spMk id="4" creationId="{CCE4C6E1-1EC5-6BAA-4F38-B704F33304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5E4-F2EC-1F29-CBA6-2A785DF6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1EEAF-83CE-645E-3559-5EA0F81B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DB00-7F67-7CCA-AA82-0A8D9844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D261-9CF2-75A1-8FA9-E0CD0429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3644-9812-DDC6-CD4B-9F199808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1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5FE0-7DF5-7F5E-3BF4-1F16C4DE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6BF72-FFDF-3D90-F547-96C5F50A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4D0C-6D2C-36E0-B86F-392F243F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682D-47C0-1C2B-0C7B-D0F5C064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6196-7832-8F1B-C526-A62FBEB4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38A08-6AB8-799C-8033-4B1191490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7FFDE-D89F-43B0-550D-42417E5BC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C3753-64D7-D0CE-3044-423F2605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2B99-3C23-4FF9-4B32-C3FC082B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0D0D-F9B8-C068-BF46-0404B792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21E4-DAF7-9E75-9D66-06345607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0EE9-67A3-F89B-A006-42378526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F6C2-979D-BEB5-C55D-FEB003A9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51B8-404B-A1A8-1E40-996AD8E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356E-0AF9-F5DB-80D4-CFCBB428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A55C-5713-8214-E41B-89F61C2B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922C-CD74-AAC6-1EF7-3D0382A4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7949-7A3B-78D5-DE81-D5E3F126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7C5A-6607-F265-5D42-84CC4C2A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AA8C-8AB5-2265-CE9A-208D4D0E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52DE-1985-0B8F-55DB-B5D31D66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A397-1993-8F96-2FE1-B3FF7AE1F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D45A4-F01A-05DF-70D2-D5ADAD97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484A6-D562-8B4D-D6DD-2C681C24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5F9F-B42D-3681-C7CF-B2FB0831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0951-9B7B-CD03-EE45-344A468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1677-FD87-E1D8-0D7C-C0FCB88E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A8B9-D0D5-525C-F8E3-49936057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2EBEE-E235-95E2-B09E-60B06BE1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81E94-36B1-CD60-7AB2-B47D95EBA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EDF95-BD81-7B8B-56DE-852734337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2A739-56FA-F863-3E82-77C146A5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9CC20-6A40-7AFF-FAC9-259C3688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54420-B736-1250-87AA-2A6741B6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45E-700A-DFE5-F829-22E91D34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C7A4-322A-CF2B-C442-C6422136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7AC4F-34E4-3139-3125-53665F1D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FAAE2-2EBE-A236-D8D3-CD1F09EF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BFE58-534B-0182-149F-8F43DF7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95DB2-0F01-9649-C5D6-8AD214C6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C456E-3437-4413-4FAA-2B46145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442D-DF5F-A709-E316-02CDF361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5FB3-22F9-7268-6870-9DA89C94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F3C6E-9F75-19F8-242B-D1ADB4BD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1CEA-77F8-3AB3-86C1-C16C399B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3347-ECCF-0B8A-F768-D892903A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D5E3-37EC-F1EC-8946-E5731B9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4BD5-4FE4-13B8-4EEB-150D4029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097EC-B958-DA7F-032D-4E38AC050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45959-B33D-C2DD-8168-9E9B4BE01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7800-3B87-7D7F-B7A2-50B1FDB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B2170-2808-1018-5594-8A7E7A38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95BD-C968-64C2-ACA7-1226B5B4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DF0BB-2364-FCAD-3731-5D3B5951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D4AA-BD7D-2AE5-9F74-D481B217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DA81-23AB-C284-CB54-28D56B408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9599A-2F09-487E-817F-4F4DE687AD85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20275-D27C-DC3E-227B-4B8C31D4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F660-16FE-42F2-B355-69F3D8AF0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D22DB-3235-4360-A13E-B255E5CB5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nlp/lstm_seq2seq/" TargetMode="External"/><Relationship Id="rId2" Type="http://schemas.openxmlformats.org/officeDocument/2006/relationships/hyperlink" Target="https://blog.keras.io/a-ten-minute-introduction-to-sequence-to-sequence-learning-in-keras.html#:~:text=Sequence%2Dto%2Dsequence%20learning%20(,etait%20assis%20sur%20le%20tapis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alytics-vidhya/exploring-different-types-of-lstms-6109bcb037c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hyperlink" Target="https://medium.com/analytics-vidhya/encoder-decoder-seq2seq-models-clearly-explained-c34186fbf49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ras.io/a-ten-minute-introduction-to-sequence-to-sequence-learning-in-keras.html#:~:text=Sequence%2Dto%2Dsequence%20learning%20(,etait%20assis%20sur%20le%20tapis%22" TargetMode="External"/><Relationship Id="rId2" Type="http://schemas.openxmlformats.org/officeDocument/2006/relationships/hyperlink" Target="https://towardsdatascience.com/neural-machine-translation-using-seq2seq-with-keras-c23540453c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paperspace.com/implement-seq2seq-for-text-summarization-kera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F7AC-BB11-B7E5-AEE1-D36E55948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Sequence-to-Sequence (Seq2Seq) Learning /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E1B1E-D61E-9B2C-70CE-4AB51856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Greg Placencia, PhD</a:t>
            </a:r>
          </a:p>
          <a:p>
            <a:r>
              <a:rPr lang="en-US" dirty="0"/>
              <a:t>https://github.com/gvplacencia/nlp</a:t>
            </a:r>
          </a:p>
        </p:txBody>
      </p:sp>
    </p:spTree>
    <p:extLst>
      <p:ext uri="{BB962C8B-B14F-4D97-AF65-F5344CB8AC3E}">
        <p14:creationId xmlns:p14="http://schemas.microsoft.com/office/powerpoint/2010/main" val="404399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57E-FBBC-59F0-5B16-445C494F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LSTM Decoder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ADBC-1ED0-F142-0290-95A991C4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Context vector initializes long and short term decoder memories</a:t>
            </a:r>
          </a:p>
          <a:p>
            <a:pPr marL="285750" indent="-285750"/>
            <a:r>
              <a:rPr lang="en-US" dirty="0"/>
              <a:t>Tries to predict the target-sequence token by token using the </a:t>
            </a:r>
            <a:r>
              <a:rPr lang="en-US" i="1" dirty="0" err="1"/>
              <a:t>Softmax</a:t>
            </a:r>
            <a:r>
              <a:rPr lang="en-US" dirty="0"/>
              <a:t> function</a:t>
            </a:r>
          </a:p>
          <a:p>
            <a:pPr marL="285750" indent="-285750"/>
            <a:r>
              <a:rPr lang="en-US" dirty="0"/>
              <a:t>Continues to predict until </a:t>
            </a:r>
            <a:r>
              <a:rPr lang="en-US" dirty="0" err="1"/>
              <a:t>i</a:t>
            </a:r>
            <a:r>
              <a:rPr lang="en-US" dirty="0"/>
              <a:t> predicts &lt;EOS&gt; token or hit a max output length</a:t>
            </a:r>
          </a:p>
          <a:p>
            <a:pPr marL="285750" indent="-285750"/>
            <a:r>
              <a:rPr lang="en-US" i="1" dirty="0"/>
              <a:t>Teacher forcing</a:t>
            </a:r>
            <a:r>
              <a:rPr lang="en-US" dirty="0"/>
              <a:t> sometimes used to improve model outcomes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257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473F-DCB5-2CF5-3912-3005E708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40FD-F48B-A345-6714-057F3E611F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\sigma	=	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vec</a:t>
            </a:r>
            <a:r>
              <a:rPr lang="en-US" dirty="0"/>
              <a:t>{z}	=	input vector</a:t>
            </a:r>
          </a:p>
          <a:p>
            <a:r>
              <a:rPr lang="en-US" dirty="0"/>
              <a:t>e^{z_{</a:t>
            </a:r>
            <a:r>
              <a:rPr lang="en-US" dirty="0" err="1"/>
              <a:t>i</a:t>
            </a:r>
            <a:r>
              <a:rPr lang="en-US" dirty="0"/>
              <a:t>}}	=	standard exponential function for input vector</a:t>
            </a:r>
          </a:p>
          <a:p>
            <a:r>
              <a:rPr lang="en-US" dirty="0"/>
              <a:t>K	=	number of classes in the multi-class classifier</a:t>
            </a:r>
          </a:p>
          <a:p>
            <a:r>
              <a:rPr lang="en-US" dirty="0"/>
              <a:t>e^{z_{j}}	=	standard exponential function for output vector</a:t>
            </a:r>
          </a:p>
          <a:p>
            <a:r>
              <a:rPr lang="en-US" dirty="0"/>
              <a:t>e^{z_{j}}	=	standard exponential function for output vector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80DDB5-13B9-42E7-F3EE-0D965E07D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5575" y="2616597"/>
            <a:ext cx="4437642" cy="16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1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DD17-F9A8-D06F-1639-E7B199C1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 [5]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ABDB-1121-2697-70D0-FF6EC9F28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English sentence Input: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“nice to meet you”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5AC8-27B8-38D7-007D-5659B9216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French translation Output: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ravi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de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vous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rencontrer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”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4852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DD17-F9A8-D06F-1639-E7B199C1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 [5]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198C9D1-263D-88D0-2610-FCF3FDD7EF5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0332"/>
            <a:ext cx="5181600" cy="364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174968DD-FF1F-7936-96B2-5311C003B6B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1688"/>
            <a:ext cx="5181600" cy="327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4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57E-FBBC-59F0-5B16-445C494F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Vectorize Data [5]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ADBC-1ED0-F142-0290-95A991C4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Raw data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 =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“nice to meet you” →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Y_true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= “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ravi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de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vous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rencontrer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”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Put special symbols “&lt;START&gt;” and “&lt;END&gt;” at the start and the end of target-sequence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 =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“nice to meet you” →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Y_true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= “&lt;START&gt;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ravi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de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vous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rencontrer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&lt;END&gt;”</a:t>
            </a:r>
            <a:endParaRPr lang="en-US" b="1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Vectorize input and output data using one-hot-encoding (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ohe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)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 = (x1, x2, x3, x4) →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Y_true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= (y0_true, y1_true, y2_true, y3_true, y4_true, y5_true)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x</a:t>
            </a:r>
            <a:r>
              <a:rPr lang="en-US" b="0" i="0" baseline="-2500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’s and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</a:t>
            </a:r>
            <a:r>
              <a:rPr lang="en-US" b="0" i="0" baseline="-2500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represent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ohe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vectors for input-sequence and output-sequence respectively</a:t>
            </a:r>
          </a:p>
        </p:txBody>
      </p:sp>
    </p:spTree>
    <p:extLst>
      <p:ext uri="{BB962C8B-B14F-4D97-AF65-F5344CB8AC3E}">
        <p14:creationId xmlns:p14="http://schemas.microsoft.com/office/powerpoint/2010/main" val="251757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D4AB-363F-F3EE-8BFD-0E51C56D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Vectorize Data [5]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A1A6-484B-A073-F414-3335D65F7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 input X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‘nice’ → x1 : [1 0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‘to’ → x2 : [0 1 0 0 ]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‘meet’ →x3 : [0 0 1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‘you’ → x4 : [0 0 0 1]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3A57B-7032-698C-60E2-6AFD7C1DF9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 Output </a:t>
            </a:r>
            <a:r>
              <a:rPr lang="en-US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Y_true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‘&lt;START&gt;’ → y0_true : [1 0 0 0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ravi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 → y1_true : [0 1 0 0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‘de’ → y2_true : [0 0 1 0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vous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 → y3_true : [0 0 0 1 0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rencontrer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’ → y4_true : [0 0 0 0 1 0]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‘&lt;END&gt;’ → y5_true : [0 0 0 0 0 1]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4C0A3E6-933C-B08C-8FB2-856B4B24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1294"/>
            <a:ext cx="66675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6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D4AB-363F-F3EE-8BFD-0E51C56D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Vectorize Data [5]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0E5BEF3-1536-F6E5-8529-190B632DCD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877" y="1825625"/>
            <a:ext cx="77702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0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D4AB-363F-F3EE-8BFD-0E51C56D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Poor Trained Model [5]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ACC8D3B-391B-7398-86AC-2845CF05D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19" y="1825625"/>
            <a:ext cx="97563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8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D4AB-363F-F3EE-8BFD-0E51C56D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Embedding Layer [5]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FE8931B-6315-F2B8-2B54-7AF2C182AE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7143"/>
            <a:ext cx="10515600" cy="42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0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057D-8EBD-B3E4-CA8F-E910E1E6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FADA-DD59-A572-5DAB-488BC8BF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“Let’s go” -&gt; [Seq2Seq model]</a:t>
            </a:r>
          </a:p>
          <a:p>
            <a:pPr lvl="1"/>
            <a:r>
              <a:rPr lang="en-US" dirty="0"/>
              <a:t>[Seq2Seq model] -&gt; “</a:t>
            </a:r>
            <a:r>
              <a:rPr lang="en-US" dirty="0" err="1"/>
              <a:t>allons</a:t>
            </a:r>
            <a:r>
              <a:rPr lang="en-US" dirty="0"/>
              <a:t>-y”</a:t>
            </a:r>
          </a:p>
          <a:p>
            <a:pPr lvl="1"/>
            <a:r>
              <a:rPr lang="en-US" dirty="0"/>
              <a:t>[Seq2Seq model] -&gt; </a:t>
            </a:r>
            <a:r>
              <a:rPr lang="en-US" dirty="0" err="1"/>
              <a:t>vamanos</a:t>
            </a:r>
            <a:endParaRPr lang="en-US" dirty="0"/>
          </a:p>
          <a:p>
            <a:r>
              <a:rPr lang="en-US" dirty="0"/>
              <a:t>“my name is …” -&gt; [Seq2Seq model]</a:t>
            </a:r>
          </a:p>
          <a:p>
            <a:pPr lvl="1"/>
            <a:r>
              <a:rPr lang="en-US" dirty="0"/>
              <a:t>[Seq2Seq model] -&gt; “</a:t>
            </a:r>
            <a:r>
              <a:rPr lang="en-US" dirty="0" err="1"/>
              <a:t>mon</a:t>
            </a:r>
            <a:r>
              <a:rPr lang="en-US" dirty="0"/>
              <a:t> nom </a:t>
            </a:r>
            <a:r>
              <a:rPr lang="en-US" dirty="0" err="1"/>
              <a:t>est</a:t>
            </a:r>
            <a:r>
              <a:rPr lang="en-US" dirty="0"/>
              <a:t> …  ”</a:t>
            </a:r>
          </a:p>
          <a:p>
            <a:pPr lvl="1"/>
            <a:r>
              <a:rPr lang="en-US" dirty="0"/>
              <a:t>[Seq2Seq model] -&gt; “mi </a:t>
            </a:r>
            <a:r>
              <a:rPr lang="en-US" dirty="0" err="1"/>
              <a:t>nombre</a:t>
            </a:r>
            <a:r>
              <a:rPr lang="en-US" dirty="0"/>
              <a:t> es … ”</a:t>
            </a:r>
          </a:p>
          <a:p>
            <a:pPr lvl="2"/>
            <a:r>
              <a:rPr lang="en-US" dirty="0"/>
              <a:t>Actually it’s “Me </a:t>
            </a:r>
            <a:r>
              <a:rPr lang="en-US" dirty="0" err="1"/>
              <a:t>llamo</a:t>
            </a:r>
            <a:r>
              <a:rPr lang="en-US" dirty="0"/>
              <a:t> …”</a:t>
            </a:r>
          </a:p>
          <a:p>
            <a:r>
              <a:rPr lang="en-US" dirty="0"/>
              <a:t>“the cat sat on the mat” -&gt; [Seq2Seq model] </a:t>
            </a:r>
          </a:p>
          <a:p>
            <a:pPr lvl="1"/>
            <a:r>
              <a:rPr lang="en-US" dirty="0"/>
              <a:t>[Seq2Seq model] -&gt; “le chat </a:t>
            </a:r>
            <a:r>
              <a:rPr lang="en-US" dirty="0" err="1"/>
              <a:t>etait</a:t>
            </a:r>
            <a:r>
              <a:rPr lang="en-US" dirty="0"/>
              <a:t> </a:t>
            </a:r>
            <a:r>
              <a:rPr lang="en-US" dirty="0" err="1"/>
              <a:t>assis</a:t>
            </a:r>
            <a:r>
              <a:rPr lang="en-US" dirty="0"/>
              <a:t> sur le tapis”</a:t>
            </a:r>
          </a:p>
          <a:p>
            <a:pPr lvl="1"/>
            <a:r>
              <a:rPr lang="en-US" dirty="0"/>
              <a:t>[Seq2Seq model] -&gt; “</a:t>
            </a:r>
            <a:r>
              <a:rPr lang="es-ES" dirty="0"/>
              <a:t>el gato se sentó en la estera”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7EF0-AE1F-70D5-A664-B68469EE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Seq2Seq Learning/Modeling?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DC86-CB14-CFB9-6E7E-E0111A4B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Neural Networks (ANNs) trained to convert (i.e. transform) sequences from one domain to sequences in another domain</a:t>
            </a:r>
          </a:p>
          <a:p>
            <a:r>
              <a:rPr lang="en-US" dirty="0"/>
              <a:t>Useful for tasks where input and output sequences vary in lengths</a:t>
            </a:r>
          </a:p>
          <a:p>
            <a:pPr lvl="1"/>
            <a:r>
              <a:rPr lang="en-US" dirty="0"/>
              <a:t>E.g. translate sentences in English into the same sentences translated to French</a:t>
            </a:r>
          </a:p>
          <a:p>
            <a:r>
              <a:rPr lang="en-US" dirty="0"/>
              <a:t>Not the same as transformers in Foundation Models</a:t>
            </a:r>
          </a:p>
          <a:p>
            <a:pPr lvl="1"/>
            <a:r>
              <a:rPr lang="en-US" dirty="0"/>
              <a:t>Large Language Models (LLM)</a:t>
            </a:r>
          </a:p>
          <a:p>
            <a:pPr lvl="1"/>
            <a:r>
              <a:rPr lang="en-US" dirty="0"/>
              <a:t>Generative Pretrained Transformers (GPT)</a:t>
            </a:r>
          </a:p>
          <a:p>
            <a:pPr lvl="1"/>
            <a:r>
              <a:rPr lang="en-US" dirty="0"/>
              <a:t>Those use Attention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118251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45F-0772-F704-0B64-3D5D88B1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Limitations of traditional seq2seq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42CF-8691-BB4E-7869-595B48CE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Need for better context alignment</a:t>
            </a:r>
          </a:p>
          <a:p>
            <a:endParaRPr lang="en-US" dirty="0"/>
          </a:p>
          <a:p>
            <a:r>
              <a:rPr lang="en-US" dirty="0"/>
              <a:t>Proposed future steps</a:t>
            </a:r>
          </a:p>
          <a:p>
            <a:pPr lvl="1"/>
            <a:r>
              <a:rPr lang="en-US" dirty="0"/>
              <a:t>Foundation Models</a:t>
            </a:r>
          </a:p>
          <a:p>
            <a:pPr lvl="1"/>
            <a:r>
              <a:rPr lang="en-US" dirty="0"/>
              <a:t>Attention</a:t>
            </a:r>
          </a:p>
          <a:p>
            <a:pPr lvl="1"/>
            <a:r>
              <a:rPr lang="en-US" dirty="0"/>
              <a:t>Large Language Models</a:t>
            </a:r>
          </a:p>
          <a:p>
            <a:pPr lvl="1"/>
            <a:r>
              <a:rPr lang="en-US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2400340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2A5-5BB1-BEC8-FDC0-E4FE269B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8323-D760-E16C-CA89-B7568448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[1] Chollet, F. (2017). The </a:t>
            </a:r>
            <a:r>
              <a:rPr lang="en-US" dirty="0" err="1"/>
              <a:t>keras</a:t>
            </a:r>
            <a:r>
              <a:rPr lang="en-US" dirty="0"/>
              <a:t> blog. The </a:t>
            </a:r>
            <a:r>
              <a:rPr lang="en-US" dirty="0" err="1"/>
              <a:t>Keras</a:t>
            </a:r>
            <a:r>
              <a:rPr lang="en-US" dirty="0"/>
              <a:t> Blog ATOM. </a:t>
            </a:r>
            <a:r>
              <a:rPr lang="en-US" dirty="0">
                <a:hlinkClick r:id="rId2"/>
              </a:rPr>
              <a:t>https://blog.keras.io/a-ten-minute-introduction-to-sequence-to-sequence-learning-in-keras.html#:~:text=Sequence%2Dto%2Dsequence%20learning%20(,etait%20assis%20sur%20le%20tapis%22</a:t>
            </a:r>
            <a:r>
              <a:rPr lang="en-US" dirty="0"/>
              <a:t> (Accessed Sep. 15, 2024).</a:t>
            </a:r>
          </a:p>
          <a:p>
            <a:r>
              <a:rPr lang="en-US" dirty="0"/>
              <a:t>[2] Chollet, F. (2023). “</a:t>
            </a:r>
            <a:r>
              <a:rPr lang="en-US" dirty="0" err="1"/>
              <a:t>Keras</a:t>
            </a:r>
            <a:r>
              <a:rPr lang="en-US" dirty="0"/>
              <a:t> documentation: Character-level recurrent sequence-to-sequence model,”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https://keras.io/examples/nlp/lstm_seq2seq/</a:t>
            </a:r>
            <a:r>
              <a:rPr lang="en-US" dirty="0"/>
              <a:t> (Accessed Sep. 15, 2024).</a:t>
            </a:r>
          </a:p>
          <a:p>
            <a:r>
              <a:rPr lang="en-US" dirty="0"/>
              <a:t>[3] </a:t>
            </a:r>
            <a:r>
              <a:rPr lang="en-US" dirty="0" err="1"/>
              <a:t>Eswarsai</a:t>
            </a:r>
            <a:r>
              <a:rPr lang="en-US" dirty="0"/>
              <a:t>, “Exploring different types of LSTMs,” Medium, </a:t>
            </a:r>
            <a:r>
              <a:rPr lang="en-US" dirty="0">
                <a:hlinkClick r:id="rId4"/>
              </a:rPr>
              <a:t>https://medium.com/analytics-vidhya/exploring-different-types-of-lstms-6109bcb037c4</a:t>
            </a:r>
            <a:r>
              <a:rPr lang="en-US" dirty="0"/>
              <a:t> (Accessed Sep. 16, 2024).</a:t>
            </a:r>
          </a:p>
        </p:txBody>
      </p:sp>
    </p:spTree>
    <p:extLst>
      <p:ext uri="{BB962C8B-B14F-4D97-AF65-F5344CB8AC3E}">
        <p14:creationId xmlns:p14="http://schemas.microsoft.com/office/powerpoint/2010/main" val="3402107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2A5-5BB1-BEC8-FDC0-E4FE269B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8323-D760-E16C-CA89-B7568448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[4] </a:t>
            </a:r>
            <a:r>
              <a:rPr lang="en-US" dirty="0" err="1"/>
              <a:t>Dobilas</a:t>
            </a:r>
            <a:r>
              <a:rPr lang="en-US" dirty="0"/>
              <a:t>, Saul. “LSTM Recurrent Neural Networks — How to Teach a Network to Remember the Past.” Medium, 5 Mar. 2022, towardsdatascience.com/lstm-recurrent-neural-networks-how-to-teach-a-network-to-remember-the-past-55e54c2ff22e. (Accessed Sept 16, 2024).</a:t>
            </a:r>
          </a:p>
          <a:p>
            <a:r>
              <a:rPr lang="en-US" dirty="0"/>
              <a:t>[5] K. Moses, “Encoder-Decoder Seq2Seq models, clearly explained!!,” Medium, Jul. 30, 2024. [Online]. Available: </a:t>
            </a:r>
            <a:r>
              <a:rPr lang="en-US" dirty="0">
                <a:hlinkClick r:id="rId2"/>
              </a:rPr>
              <a:t>https://medium.com/analytics-vidhya/encoder-decoder-seq2seq-models-clearly-explained-c34186fbf49b</a:t>
            </a:r>
            <a:r>
              <a:rPr lang="en-US" dirty="0"/>
              <a:t>. (Accessed Sept 16, 2024).</a:t>
            </a:r>
          </a:p>
          <a:p>
            <a:r>
              <a:rPr lang="en-US" dirty="0"/>
              <a:t>[6] I. </a:t>
            </a:r>
            <a:r>
              <a:rPr lang="en-US" dirty="0" err="1"/>
              <a:t>Sutskever</a:t>
            </a:r>
            <a:r>
              <a:rPr lang="en-US" dirty="0"/>
              <a:t>, O. </a:t>
            </a:r>
            <a:r>
              <a:rPr lang="en-US" dirty="0" err="1"/>
              <a:t>Vinyals</a:t>
            </a:r>
            <a:r>
              <a:rPr lang="en-US" dirty="0"/>
              <a:t>, and Q. Le V., “Sequence to Sequence Learning with Neural Networks,” arXiv.org, Sep. 10, 2014. </a:t>
            </a:r>
            <a:r>
              <a:rPr lang="en-US" dirty="0">
                <a:hlinkClick r:id="rId3"/>
              </a:rPr>
              <a:t>https://arxiv.org/abs/1409.3215</a:t>
            </a:r>
            <a:r>
              <a:rPr lang="en-US" dirty="0"/>
              <a:t>. (Accessed Sept 16, 2024).</a:t>
            </a:r>
          </a:p>
        </p:txBody>
      </p:sp>
    </p:spTree>
    <p:extLst>
      <p:ext uri="{BB962C8B-B14F-4D97-AF65-F5344CB8AC3E}">
        <p14:creationId xmlns:p14="http://schemas.microsoft.com/office/powerpoint/2010/main" val="1052201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2A5-5BB1-BEC8-FDC0-E4FE269B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8323-D760-E16C-CA89-B7568448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 R. </a:t>
            </a:r>
            <a:r>
              <a:rPr lang="en-US" dirty="0" err="1"/>
              <a:t>Kompella</a:t>
            </a:r>
            <a:r>
              <a:rPr lang="en-US" dirty="0"/>
              <a:t>, “Neural Machine Translation — Using seq2seq with </a:t>
            </a:r>
            <a:r>
              <a:rPr lang="en-US" dirty="0" err="1"/>
              <a:t>Keras</a:t>
            </a:r>
            <a:r>
              <a:rPr lang="en-US" dirty="0"/>
              <a:t>,” Medium, Jul. 19, 2022. [Online]. Available: </a:t>
            </a:r>
            <a:r>
              <a:rPr lang="en-US" dirty="0">
                <a:hlinkClick r:id="rId2"/>
              </a:rPr>
              <a:t>https://towardsdatascience.com/neural-machine-translation-using-seq2seq-with-keras-c23540453c74</a:t>
            </a:r>
            <a:r>
              <a:rPr lang="en-US" dirty="0"/>
              <a:t>. (Accessed Sept 16, 2024).</a:t>
            </a:r>
          </a:p>
          <a:p>
            <a:r>
              <a:rPr lang="en-US" dirty="0"/>
              <a:t>[8] B. F. Chollet, “A ten-minute introduction to sequence-to-sequence learning in </a:t>
            </a:r>
            <a:r>
              <a:rPr lang="en-US" dirty="0" err="1"/>
              <a:t>Keras</a:t>
            </a:r>
            <a:r>
              <a:rPr lang="en-US" dirty="0"/>
              <a:t>.” </a:t>
            </a:r>
            <a:r>
              <a:rPr lang="en-US" dirty="0">
                <a:hlinkClick r:id="rId3"/>
              </a:rPr>
              <a:t>https://blog.keras.io/a-ten-minute-introduction-to-sequence-to-sequence-learning-in-keras.html#:~:text=Sequence%2Dto%2Dsequence%20learning%20(,etait%20assis%20sur%20le%20tapis%22</a:t>
            </a:r>
            <a:r>
              <a:rPr lang="en-US" dirty="0"/>
              <a:t>. (Accessed Sept 16, 2024).</a:t>
            </a:r>
          </a:p>
          <a:p>
            <a:r>
              <a:rPr lang="en-US" dirty="0"/>
              <a:t>[9] S. </a:t>
            </a:r>
            <a:r>
              <a:rPr lang="en-US" dirty="0" err="1"/>
              <a:t>Alla</a:t>
            </a:r>
            <a:r>
              <a:rPr lang="en-US" dirty="0"/>
              <a:t>, “Implementing Seq2Seq models for text summarization with KERAS,” </a:t>
            </a:r>
            <a:r>
              <a:rPr lang="en-US" dirty="0" err="1"/>
              <a:t>Paperspace</a:t>
            </a:r>
            <a:r>
              <a:rPr lang="en-US" dirty="0"/>
              <a:t> Blog, Apr. 09, 2021. </a:t>
            </a:r>
            <a:r>
              <a:rPr lang="en-US" dirty="0">
                <a:hlinkClick r:id="rId4"/>
              </a:rPr>
              <a:t>https://blog.paperspace.com/implement-seq2seq-for-text-summarization-keras/</a:t>
            </a:r>
            <a:r>
              <a:rPr lang="en-US" dirty="0"/>
              <a:t>. (Accessed Sept 16, </a:t>
            </a:r>
            <a:r>
              <a:rPr lang="en-US"/>
              <a:t>2024).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7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9BFC-1EFD-4331-BAB7-207EBF2B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82E9-98D7-1CF2-1F0F-8A68B5B3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r>
              <a:rPr lang="en-US" dirty="0"/>
              <a:t>Text summarization – Generating concise summaries of longer text documents</a:t>
            </a:r>
          </a:p>
          <a:p>
            <a:r>
              <a:rPr lang="en-US" dirty="0"/>
              <a:t>Question answering questions based on a given text corpora</a:t>
            </a:r>
          </a:p>
          <a:p>
            <a:r>
              <a:rPr lang="en-US" dirty="0"/>
              <a:t>Chatbot response generation</a:t>
            </a:r>
          </a:p>
        </p:txBody>
      </p:sp>
    </p:spTree>
    <p:extLst>
      <p:ext uri="{BB962C8B-B14F-4D97-AF65-F5344CB8AC3E}">
        <p14:creationId xmlns:p14="http://schemas.microsoft.com/office/powerpoint/2010/main" val="42410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D218-D889-B0BC-8152-4B47034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 for Feature Extraction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7BC-6612-9D28-5710-8E4D17391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  <a:p>
            <a:r>
              <a:rPr lang="en-US" dirty="0"/>
              <a:t>Cleaning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Tokenization</a:t>
            </a:r>
          </a:p>
          <a:p>
            <a:r>
              <a:rPr lang="en-US" dirty="0" err="1"/>
              <a:t>Stopwords</a:t>
            </a:r>
            <a:r>
              <a:rPr lang="en-US" dirty="0"/>
              <a:t> Removal</a:t>
            </a:r>
          </a:p>
          <a:p>
            <a:r>
              <a:rPr lang="en-US" dirty="0"/>
              <a:t>POS Tagging</a:t>
            </a:r>
          </a:p>
          <a:p>
            <a:r>
              <a:rPr lang="en-US" dirty="0"/>
              <a:t>NER (Named Entity Recognition)</a:t>
            </a:r>
          </a:p>
          <a:p>
            <a:r>
              <a:rPr lang="en-US" dirty="0"/>
              <a:t>Stemming and Lemmatization</a:t>
            </a:r>
          </a:p>
        </p:txBody>
      </p:sp>
    </p:spTree>
    <p:extLst>
      <p:ext uri="{BB962C8B-B14F-4D97-AF65-F5344CB8AC3E}">
        <p14:creationId xmlns:p14="http://schemas.microsoft.com/office/powerpoint/2010/main" val="82295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AA52-4C01-A93F-9689-CC619C1F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CAA4-F02D-1478-1E96-AD851C1D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 (RNNs) are an early example</a:t>
            </a:r>
          </a:p>
          <a:p>
            <a:pPr lvl="1"/>
            <a:r>
              <a:rPr lang="en-US" dirty="0"/>
              <a:t>Backpropagation makes them hard to train</a:t>
            </a:r>
          </a:p>
          <a:p>
            <a:pPr lvl="1"/>
            <a:r>
              <a:rPr lang="en-US" dirty="0"/>
              <a:t>Vanishing / Exploding Gradient Problem potentially caused by </a:t>
            </a:r>
            <a:r>
              <a:rPr lang="en-US" dirty="0" err="1"/>
              <a:t>ReLU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Gated Recurrent Units (GRU) have helped overcome the issue</a:t>
            </a:r>
          </a:p>
          <a:p>
            <a:r>
              <a:rPr lang="en-US" dirty="0"/>
              <a:t>Long Short Term Memory (LSTM)</a:t>
            </a:r>
          </a:p>
          <a:p>
            <a:pPr lvl="1"/>
            <a:r>
              <a:rPr lang="en-US" dirty="0"/>
              <a:t>Long Term Memory (LTM) not modified by weights and biases</a:t>
            </a:r>
          </a:p>
          <a:p>
            <a:pPr lvl="1"/>
            <a:r>
              <a:rPr lang="en-US" dirty="0"/>
              <a:t>Short Term Memory (STM) modified by weights and biases</a:t>
            </a:r>
          </a:p>
          <a:p>
            <a:pPr lvl="1"/>
            <a:r>
              <a:rPr lang="en-US" dirty="0"/>
              <a:t>Sigmoid activation function integrates LTM and STM</a:t>
            </a:r>
          </a:p>
        </p:txBody>
      </p:sp>
    </p:spTree>
    <p:extLst>
      <p:ext uri="{BB962C8B-B14F-4D97-AF65-F5344CB8AC3E}">
        <p14:creationId xmlns:p14="http://schemas.microsoft.com/office/powerpoint/2010/main" val="239419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7EF0-AE1F-70D5-A664-B68469EE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Some History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1A0F2-DB27-E146-5E99-88F66E35AFB0}"/>
              </a:ext>
            </a:extLst>
          </p:cNvPr>
          <p:cNvGrpSpPr/>
          <p:nvPr/>
        </p:nvGrpSpPr>
        <p:grpSpPr>
          <a:xfrm>
            <a:off x="7029450" y="3480035"/>
            <a:ext cx="5162550" cy="3377965"/>
            <a:chOff x="7029450" y="3480034"/>
            <a:chExt cx="5162550" cy="337796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B11DDF2-D2E7-3ECD-524B-E438CDE2D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9450" y="3480034"/>
              <a:ext cx="5162550" cy="337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36BC15-D158-A294-37B0-1FFF875F7B98}"/>
                </a:ext>
              </a:extLst>
            </p:cNvPr>
            <p:cNvSpPr txBox="1"/>
            <p:nvPr/>
          </p:nvSpPr>
          <p:spPr>
            <a:xfrm>
              <a:off x="11132127" y="3816628"/>
              <a:ext cx="4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[3]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DC86-CB14-CFB9-6E7E-E0111A4B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Long Short Term Memory (LSTM)</a:t>
            </a:r>
          </a:p>
          <a:p>
            <a:pPr lvl="1"/>
            <a:r>
              <a:rPr lang="en-US" dirty="0"/>
              <a:t>Long Term Memory (LTM) not modified by weights and biases</a:t>
            </a:r>
          </a:p>
          <a:p>
            <a:pPr lvl="2"/>
            <a:r>
              <a:rPr lang="en-US" i="1" dirty="0"/>
              <a:t>Forget Gate</a:t>
            </a:r>
            <a:r>
              <a:rPr lang="en-US" dirty="0"/>
              <a:t> (f</a:t>
            </a:r>
            <a:r>
              <a:rPr lang="en-US" baseline="-25000" dirty="0"/>
              <a:t>t</a:t>
            </a:r>
            <a:r>
              <a:rPr lang="en-US" dirty="0"/>
              <a:t>) determines percentage of LTM (C</a:t>
            </a:r>
            <a:r>
              <a:rPr lang="en-US" baseline="-25000" dirty="0"/>
              <a:t>t-1</a:t>
            </a:r>
            <a:r>
              <a:rPr lang="en-US" dirty="0"/>
              <a:t>) to remember using sigmoid activation function</a:t>
            </a:r>
          </a:p>
          <a:p>
            <a:pPr lvl="1"/>
            <a:r>
              <a:rPr lang="en-US" dirty="0"/>
              <a:t>Short Term Memory (STM) uses weights and biases</a:t>
            </a:r>
          </a:p>
          <a:p>
            <a:pPr lvl="2"/>
            <a:r>
              <a:rPr lang="en-US" dirty="0"/>
              <a:t>Input (x</a:t>
            </a:r>
            <a:r>
              <a:rPr lang="en-US" baseline="-25000" dirty="0"/>
              <a:t>i</a:t>
            </a:r>
            <a:r>
              <a:rPr lang="en-US" dirty="0"/>
              <a:t>) and STM (h</a:t>
            </a:r>
            <a:r>
              <a:rPr lang="en-US" baseline="-25000" dirty="0"/>
              <a:t>t-1</a:t>
            </a:r>
            <a:r>
              <a:rPr lang="en-US" dirty="0"/>
              <a:t>) use sigmoid activation function to know how much of a memory to keep and how “memorable” it is using Tanh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28101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E93B-71F3-7985-3B32-325BDCBB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and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9155-2A10-77AA-AEC6-7AF2E318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convert words to numbers to use an ANN</a:t>
            </a:r>
          </a:p>
          <a:p>
            <a:endParaRPr lang="en-US" dirty="0"/>
          </a:p>
          <a:p>
            <a:r>
              <a:rPr lang="en-US" dirty="0"/>
              <a:t>Tokens -&gt; Embedding Layer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Symbols</a:t>
            </a:r>
          </a:p>
          <a:p>
            <a:pPr lvl="1"/>
            <a:r>
              <a:rPr lang="en-US" dirty="0"/>
              <a:t>&lt;EOS&gt;</a:t>
            </a:r>
          </a:p>
          <a:p>
            <a:endParaRPr lang="en-US" dirty="0"/>
          </a:p>
          <a:p>
            <a:r>
              <a:rPr lang="en-US" dirty="0"/>
              <a:t>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25358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8B94-1BE1-8236-ED69-B3623518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Encoder-Decoder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73A0-09B1-342A-186C-C3DB1C09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components of seq2seq models</a:t>
            </a:r>
          </a:p>
          <a:p>
            <a:r>
              <a:rPr lang="en-US" dirty="0"/>
              <a:t>Encoder processes input sequences</a:t>
            </a:r>
          </a:p>
          <a:p>
            <a:r>
              <a:rPr lang="en-US" dirty="0"/>
              <a:t>Decoder generates output sequences</a:t>
            </a:r>
          </a:p>
          <a:p>
            <a:r>
              <a:rPr lang="en-US" dirty="0"/>
              <a:t>Embedding Layer creates values for each domain</a:t>
            </a:r>
          </a:p>
          <a:p>
            <a:pPr lvl="1"/>
            <a:r>
              <a:rPr lang="en-US" dirty="0"/>
              <a:t>Both have different tokens: input words and symbols</a:t>
            </a:r>
          </a:p>
          <a:p>
            <a:pPr lvl="1"/>
            <a:r>
              <a:rPr lang="en-US" dirty="0"/>
              <a:t>Both have fully connected layers (ANNs) with their own weights and biases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8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57E-FBBC-59F0-5B16-445C494F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LSTM Encoder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ADBC-1ED0-F142-0290-95A991C4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Processes each token in the input-sequence into a vector of fixed length</a:t>
            </a:r>
          </a:p>
          <a:p>
            <a:pPr marL="742950" lvl="1" indent="-285750"/>
            <a:r>
              <a:rPr lang="en-US" dirty="0"/>
              <a:t>‘context vector’ encapsulates the whole meaning of the input-sequence</a:t>
            </a:r>
          </a:p>
          <a:p>
            <a:pPr marL="285750" indent="-285750"/>
            <a:r>
              <a:rPr lang="en-US" dirty="0"/>
              <a:t>Encoder passes context vector onto the decoder after going through all tokens</a:t>
            </a:r>
          </a:p>
          <a:p>
            <a:pPr marL="742950" lvl="1" indent="-285750"/>
            <a:r>
              <a:rPr lang="en-US" dirty="0"/>
              <a:t>Helps decoder make accurate predictions</a:t>
            </a:r>
          </a:p>
        </p:txBody>
      </p:sp>
    </p:spTree>
    <p:extLst>
      <p:ext uri="{BB962C8B-B14F-4D97-AF65-F5344CB8AC3E}">
        <p14:creationId xmlns:p14="http://schemas.microsoft.com/office/powerpoint/2010/main" val="342235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1444</Words>
  <Application>Microsoft Office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source-serif-pro</vt:lpstr>
      <vt:lpstr>Office Theme</vt:lpstr>
      <vt:lpstr>Sequence-to-Sequence (Seq2Seq) Learning / Modeling</vt:lpstr>
      <vt:lpstr>What is Seq2Seq Learning/Modeling?</vt:lpstr>
      <vt:lpstr>Applications in Text Analysis</vt:lpstr>
      <vt:lpstr>Text Preprocessing for Feature Extraction in NLP</vt:lpstr>
      <vt:lpstr>Some History</vt:lpstr>
      <vt:lpstr>Some History</vt:lpstr>
      <vt:lpstr>Word Embedding and Word2Vec</vt:lpstr>
      <vt:lpstr>Encoder-Decoder Architecture</vt:lpstr>
      <vt:lpstr>LSTM Encoder</vt:lpstr>
      <vt:lpstr>LSTM Decoder</vt:lpstr>
      <vt:lpstr>Softmax Function</vt:lpstr>
      <vt:lpstr>Sample Case [5]</vt:lpstr>
      <vt:lpstr>Sample Case [5]</vt:lpstr>
      <vt:lpstr>Training – Vectorize Data [5]</vt:lpstr>
      <vt:lpstr>Training – Vectorize Data [5]</vt:lpstr>
      <vt:lpstr>Training – Vectorize Data [5]</vt:lpstr>
      <vt:lpstr>Training – Poor Trained Model [5]</vt:lpstr>
      <vt:lpstr>Training – Embedding Layer [5]</vt:lpstr>
      <vt:lpstr>Sample Case</vt:lpstr>
      <vt:lpstr>Limitations of traditional seq2seq models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V Placencia</dc:creator>
  <cp:lastModifiedBy>Greg V Placencia</cp:lastModifiedBy>
  <cp:revision>1</cp:revision>
  <dcterms:created xsi:type="dcterms:W3CDTF">2024-09-14T01:44:13Z</dcterms:created>
  <dcterms:modified xsi:type="dcterms:W3CDTF">2024-09-17T06:47:36Z</dcterms:modified>
</cp:coreProperties>
</file>