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0" r:id="rId5"/>
    <p:sldId id="262" r:id="rId6"/>
    <p:sldId id="263" r:id="rId7"/>
    <p:sldId id="264" r:id="rId8"/>
    <p:sldId id="265" r:id="rId9"/>
    <p:sldId id="25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639" autoAdjust="0"/>
  </p:normalViewPr>
  <p:slideViewPr>
    <p:cSldViewPr snapToGrid="0">
      <p:cViewPr varScale="1">
        <p:scale>
          <a:sx n="51" d="100"/>
          <a:sy n="51" d="100"/>
        </p:scale>
        <p:origin x="123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F1406-2D9A-4556-A1A3-24903DB6ADD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FEB2-37F8-491B-BC94-BB9ACE134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Over 1.2 billion users</a:t>
            </a:r>
          </a:p>
          <a:p>
            <a:pPr lvl="1"/>
            <a:r>
              <a:rPr lang="en-GB" dirty="0" smtClean="0"/>
              <a:t>E.g. In India 94% of all Android devices have 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FEB2-37F8-491B-BC94-BB9ACE134A7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60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45,794 users           454,000 messages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FEB2-37F8-491B-BC94-BB9ACE134A7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57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01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6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9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40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85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9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29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42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90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4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814D-CE15-43B4-B420-05C2BF2C32E4}" type="datetimeFigureOut">
              <a:rPr lang="en-GB" smtClean="0"/>
              <a:t>12/07/2018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29C13-F9D4-4436-B3E7-38688BF10C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787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gareth.tyson@qmul.ac.uk" TargetMode="External"/><Relationship Id="rId2" Type="http://schemas.openxmlformats.org/officeDocument/2006/relationships/hyperlink" Target="mailto:kiran.garimella@epfl.ch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joinwhatsappgrou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vrkiran/whatsapp-public-groups/tree/master/analysis" TargetMode="External"/><Relationship Id="rId2" Type="http://schemas.openxmlformats.org/officeDocument/2006/relationships/hyperlink" Target="https://github.com/gvrkiran/whatsapp-public-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vrkiran/whatsapp-public-groups/blob/master/anonymised_data_to_share.t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38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WhatsApp, Doc? </a:t>
            </a:r>
            <a:br>
              <a:rPr lang="en-GB" dirty="0" smtClean="0"/>
            </a:br>
            <a:r>
              <a:rPr lang="en-GB" dirty="0" smtClean="0"/>
              <a:t>A First Look at WhatsApp Public Group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054" y="4592179"/>
            <a:ext cx="9144000" cy="892859"/>
          </a:xfrm>
        </p:spPr>
        <p:txBody>
          <a:bodyPr>
            <a:normAutofit/>
          </a:bodyPr>
          <a:lstStyle/>
          <a:p>
            <a:r>
              <a:rPr lang="en-GB" sz="3200" dirty="0" smtClean="0"/>
              <a:t>Kiran </a:t>
            </a:r>
            <a:r>
              <a:rPr lang="en-GB" sz="3200" dirty="0" err="1" smtClean="0"/>
              <a:t>Garimella</a:t>
            </a:r>
            <a:r>
              <a:rPr lang="en-GB" sz="3200" dirty="0"/>
              <a:t> &amp; Gareth </a:t>
            </a:r>
            <a:r>
              <a:rPr lang="en-GB" sz="3200" dirty="0" smtClean="0"/>
              <a:t>Tyson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2500976" y="6211669"/>
            <a:ext cx="969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Kiran </a:t>
            </a:r>
            <a:r>
              <a:rPr lang="en-GB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Garimella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&amp;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Gareth Tyson. “</a:t>
            </a:r>
            <a:r>
              <a:rPr lang="en-GB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WhatApp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Doc?: A first look at WhatsApp public group data” </a:t>
            </a:r>
          </a:p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AAAI 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International Conference on Web and Social Media (ICWSM), Stanford, CA (2018).</a:t>
            </a:r>
            <a:endParaRPr lang="en-GB" dirty="0"/>
          </a:p>
        </p:txBody>
      </p:sp>
      <p:pic>
        <p:nvPicPr>
          <p:cNvPr id="1026" name="Picture 2" descr="Image result for whats up do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55" y="520785"/>
            <a:ext cx="4813889" cy="21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qmul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844" y="5113439"/>
            <a:ext cx="2329212" cy="60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EPFL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664" y="5070450"/>
            <a:ext cx="1380684" cy="662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9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387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WhatsApp, Doc? </a:t>
            </a:r>
            <a:br>
              <a:rPr lang="en-GB" dirty="0" smtClean="0"/>
            </a:br>
            <a:r>
              <a:rPr lang="en-GB" dirty="0" smtClean="0"/>
              <a:t>A First Look at WhatsApp Public Group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8054" y="4592179"/>
            <a:ext cx="9144000" cy="1336282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Come speak to us!</a:t>
            </a:r>
          </a:p>
          <a:p>
            <a:endParaRPr lang="en-GB" sz="3200" dirty="0" smtClean="0">
              <a:solidFill>
                <a:srgbClr val="FF0000"/>
              </a:solidFill>
            </a:endParaRPr>
          </a:p>
          <a:p>
            <a:r>
              <a:rPr lang="en-GB" sz="3200" dirty="0" smtClean="0">
                <a:solidFill>
                  <a:srgbClr val="FF0000"/>
                </a:solidFill>
                <a:hlinkClick r:id="rId2"/>
              </a:rPr>
              <a:t>kiran.garimella@epfl.ch</a:t>
            </a:r>
            <a:r>
              <a:rPr lang="en-GB" sz="3200" dirty="0" smtClean="0">
                <a:solidFill>
                  <a:srgbClr val="FF0000"/>
                </a:solidFill>
              </a:rPr>
              <a:t>             </a:t>
            </a:r>
            <a:r>
              <a:rPr lang="en-GB" sz="3200" dirty="0" smtClean="0">
                <a:solidFill>
                  <a:srgbClr val="FF0000"/>
                </a:solidFill>
                <a:hlinkClick r:id="rId3"/>
              </a:rPr>
              <a:t>gareth.tyson@qmul.ac.uk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0976" y="6211669"/>
            <a:ext cx="9691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Kiran </a:t>
            </a:r>
            <a:r>
              <a:rPr lang="en-GB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Garimella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&amp;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Gareth Tyson. “</a:t>
            </a:r>
            <a:r>
              <a:rPr lang="en-GB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WhatApp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Doc?: A first look at WhatsApp public group data” </a:t>
            </a:r>
          </a:p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  AAAI </a:t>
            </a:r>
            <a:r>
              <a:rPr lang="en-GB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International Conference on Web and Social Media (ICWSM), Stanford, CA (2018).</a:t>
            </a:r>
            <a:endParaRPr lang="en-GB" dirty="0"/>
          </a:p>
        </p:txBody>
      </p:sp>
      <p:pic>
        <p:nvPicPr>
          <p:cNvPr id="1026" name="Picture 2" descr="Image result for whats up do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55" y="520785"/>
            <a:ext cx="4813889" cy="21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6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WhatsApp?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468" cy="4351338"/>
          </a:xfrm>
        </p:spPr>
        <p:txBody>
          <a:bodyPr/>
          <a:lstStyle/>
          <a:p>
            <a:r>
              <a:rPr lang="en-GB" dirty="0" smtClean="0"/>
              <a:t>An messaging platform for the web &amp; mobile apps</a:t>
            </a:r>
          </a:p>
          <a:p>
            <a:endParaRPr lang="en-GB" dirty="0"/>
          </a:p>
          <a:p>
            <a:r>
              <a:rPr lang="en-GB" dirty="0" smtClean="0"/>
              <a:t>Similar to SMS on steroids</a:t>
            </a:r>
          </a:p>
          <a:p>
            <a:endParaRPr lang="en-GB" dirty="0" smtClean="0"/>
          </a:p>
          <a:p>
            <a:r>
              <a:rPr lang="en-GB" dirty="0" smtClean="0"/>
              <a:t>WhatsApp groups have become a popular phenomena</a:t>
            </a:r>
            <a:endParaRPr lang="en-GB" dirty="0"/>
          </a:p>
        </p:txBody>
      </p:sp>
      <p:pic>
        <p:nvPicPr>
          <p:cNvPr id="5" name="Picture 4" descr="https://images.jagran.com/naidunia/whatsapp-group-help-friend_2015624_9658_24_06_20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626" y="1942299"/>
            <a:ext cx="4229174" cy="316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5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Can we use                  </a:t>
            </a:r>
            <a:r>
              <a:rPr lang="en-GB" b="1" dirty="0"/>
              <a:t>public groups </a:t>
            </a:r>
            <a:r>
              <a:rPr lang="en-GB" b="1" dirty="0" smtClean="0"/>
              <a:t>for social research?</a:t>
            </a:r>
            <a:endParaRPr lang="en-GB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176304" y="4589463"/>
            <a:ext cx="4171146" cy="1500187"/>
          </a:xfrm>
        </p:spPr>
        <p:txBody>
          <a:bodyPr/>
          <a:lstStyle/>
          <a:p>
            <a:r>
              <a:rPr lang="en-GB" dirty="0" smtClean="0"/>
              <a:t>(spoiler alert: yes)</a:t>
            </a:r>
            <a:endParaRPr lang="en-GB" dirty="0"/>
          </a:p>
        </p:txBody>
      </p:sp>
      <p:pic>
        <p:nvPicPr>
          <p:cNvPr id="1026" name="Picture 2" descr="Image result for whatsapp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041" y="1300608"/>
            <a:ext cx="2798825" cy="231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81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Methodology &amp; open source tooling</a:t>
            </a:r>
            <a:endParaRPr lang="en-GB" dirty="0"/>
          </a:p>
        </p:txBody>
      </p:sp>
      <p:pic>
        <p:nvPicPr>
          <p:cNvPr id="4098" name="Picture 2" descr="Image result for methodolog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10" y="1825625"/>
            <a:ext cx="8444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86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1: Obtain a list of group URLs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07015" cy="4351338"/>
          </a:xfrm>
        </p:spPr>
        <p:txBody>
          <a:bodyPr/>
          <a:lstStyle/>
          <a:p>
            <a:r>
              <a:rPr lang="en-GB" dirty="0" smtClean="0"/>
              <a:t>Use public listings</a:t>
            </a:r>
          </a:p>
          <a:p>
            <a:pPr lvl="1"/>
            <a:r>
              <a:rPr lang="en-GB" dirty="0" smtClean="0">
                <a:hlinkClick r:id="rId2"/>
              </a:rPr>
              <a:t>https://joinwhatsappgroup.com/</a:t>
            </a:r>
            <a:endParaRPr lang="en-GB" dirty="0" smtClean="0"/>
          </a:p>
          <a:p>
            <a:r>
              <a:rPr lang="en-GB" dirty="0" smtClean="0"/>
              <a:t>Use search engines</a:t>
            </a:r>
          </a:p>
          <a:p>
            <a:pPr lvl="1"/>
            <a:r>
              <a:rPr lang="en-GB" dirty="0" smtClean="0"/>
              <a:t>Search for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chat.whasapp.com</a:t>
            </a:r>
          </a:p>
          <a:p>
            <a:pPr marL="457200" lvl="1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513" y="3829050"/>
            <a:ext cx="6480713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2: Join the groups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 a dedicated WhatsApp account</a:t>
            </a:r>
          </a:p>
          <a:p>
            <a:r>
              <a:rPr lang="en-GB" dirty="0" smtClean="0"/>
              <a:t>Run our script (which uses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web.whatsapp.com</a:t>
            </a:r>
            <a:r>
              <a:rPr lang="en-GB" dirty="0" smtClean="0"/>
              <a:t> interface)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656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3: Receive the updates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2525"/>
          </a:xfrm>
        </p:spPr>
        <p:txBody>
          <a:bodyPr/>
          <a:lstStyle/>
          <a:p>
            <a:r>
              <a:rPr lang="en-GB" dirty="0" smtClean="0"/>
              <a:t>Messages will start to come through (via your phone &amp; web interface)</a:t>
            </a:r>
          </a:p>
          <a:p>
            <a:r>
              <a:rPr lang="en-GB" dirty="0" smtClean="0"/>
              <a:t>Our script extracts from the phone’s local database file</a:t>
            </a:r>
          </a:p>
          <a:p>
            <a:r>
              <a:rPr lang="en-GB" dirty="0" smtClean="0"/>
              <a:t>This is much easier than parsing web output</a:t>
            </a: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7825" y="4325094"/>
            <a:ext cx="35814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group_id_anonymised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phone_num_anonymised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message_length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message_num_words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message_lang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76925" y="4268033"/>
            <a:ext cx="3276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media_url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media_mime_type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media_size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media_caption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53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public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9820275" cy="2270125"/>
          </a:xfrm>
        </p:spPr>
        <p:txBody>
          <a:bodyPr>
            <a:normAutofit/>
          </a:bodyPr>
          <a:lstStyle/>
          <a:p>
            <a:r>
              <a:rPr lang="en-GB" dirty="0" smtClean="0"/>
              <a:t>We ran the crawler for 6 months</a:t>
            </a:r>
          </a:p>
          <a:p>
            <a:r>
              <a:rPr lang="en-GB" dirty="0" smtClean="0"/>
              <a:t>We collected data for 178 groups</a:t>
            </a:r>
          </a:p>
          <a:p>
            <a:endParaRPr lang="en-GB" dirty="0" smtClean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773" y="3404235"/>
            <a:ext cx="6083480" cy="2514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78" y="3527013"/>
            <a:ext cx="5667375" cy="247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Please download!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5" y="1866900"/>
            <a:ext cx="11239500" cy="4772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Code: </a:t>
            </a:r>
            <a:r>
              <a:rPr lang="en-GB" dirty="0" smtClean="0">
                <a:hlinkClick r:id="rId2"/>
              </a:rPr>
              <a:t>https://github.com/gvrkiran/whatsapp-public-groups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Analytics Scripts: </a:t>
            </a:r>
            <a:r>
              <a:rPr lang="en-GB" dirty="0" smtClean="0">
                <a:hlinkClick r:id="rId3"/>
              </a:rPr>
              <a:t>https://github.com/gvrkiran/whatsapp-public-groups/tree/master/analysis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Data</a:t>
            </a:r>
            <a:r>
              <a:rPr lang="en-GB" dirty="0" smtClean="0"/>
              <a:t>: </a:t>
            </a: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github.com/gvrkiran/whatsapp-public-groups/blob/master/anonymised_data_to_share.tsv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75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WhatsApp, Doc?  A First Look at WhatsApp Public Group Data</vt:lpstr>
      <vt:lpstr>What’s WhatsApp?</vt:lpstr>
      <vt:lpstr>Can we use                  public groups for social research?</vt:lpstr>
      <vt:lpstr>Methodology &amp; open source tooling</vt:lpstr>
      <vt:lpstr>Step 1: Obtain a list of group URLs</vt:lpstr>
      <vt:lpstr>Step 2: Join the groups</vt:lpstr>
      <vt:lpstr>Step 3: Receive the updates</vt:lpstr>
      <vt:lpstr>Our public data</vt:lpstr>
      <vt:lpstr>Please download!</vt:lpstr>
      <vt:lpstr>WhatsApp, Doc?  A First Look at WhatsApp Public Group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WhatsApp, Doc?  A First Look at WhatsApp Public Group Data</dc:title>
  <dc:creator>Gareth Tyson</dc:creator>
  <cp:lastModifiedBy>Gareth Tyson</cp:lastModifiedBy>
  <cp:revision>17</cp:revision>
  <dcterms:created xsi:type="dcterms:W3CDTF">2018-06-05T07:52:07Z</dcterms:created>
  <dcterms:modified xsi:type="dcterms:W3CDTF">2018-07-12T20:49:12Z</dcterms:modified>
</cp:coreProperties>
</file>