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8" r:id="rId63"/>
    <p:sldId id="325" r:id="rId64"/>
    <p:sldId id="326" r:id="rId65"/>
    <p:sldId id="328" r:id="rId66"/>
    <p:sldId id="319" r:id="rId67"/>
    <p:sldId id="320" r:id="rId68"/>
    <p:sldId id="321" r:id="rId69"/>
    <p:sldId id="322" r:id="rId70"/>
    <p:sldId id="323" r:id="rId71"/>
    <p:sldId id="324" r:id="rId7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4" autoAdjust="0"/>
    <p:restoredTop sz="94660"/>
  </p:normalViewPr>
  <p:slideViewPr>
    <p:cSldViewPr>
      <p:cViewPr>
        <p:scale>
          <a:sx n="66" d="100"/>
          <a:sy n="66" d="100"/>
        </p:scale>
        <p:origin x="-1200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5800" y="2194560"/>
            <a:ext cx="5486400" cy="4433570"/>
          </a:xfrm>
          <a:custGeom>
            <a:avLst/>
            <a:gdLst/>
            <a:ahLst/>
            <a:cxnLst/>
            <a:rect l="l" t="t" r="r" b="b"/>
            <a:pathLst>
              <a:path w="5486400" h="4433570">
                <a:moveTo>
                  <a:pt x="0" y="4433316"/>
                </a:moveTo>
                <a:lnTo>
                  <a:pt x="5486400" y="4433316"/>
                </a:lnTo>
                <a:lnTo>
                  <a:pt x="5486400" y="0"/>
                </a:lnTo>
                <a:lnTo>
                  <a:pt x="0" y="0"/>
                </a:lnTo>
                <a:lnTo>
                  <a:pt x="0" y="443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519298"/>
            <a:ext cx="5486400" cy="354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079" y="910843"/>
            <a:ext cx="106578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319045"/>
            <a:ext cx="9131935" cy="174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2950" y="2017903"/>
            <a:ext cx="5679440" cy="193675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 indent="952500">
              <a:lnSpc>
                <a:spcPts val="7130"/>
              </a:lnSpc>
              <a:spcBef>
                <a:spcPts val="994"/>
              </a:spcBef>
            </a:pPr>
            <a:r>
              <a:rPr sz="6600" spc="-5" dirty="0">
                <a:solidFill>
                  <a:srgbClr val="FFFFFF"/>
                </a:solidFill>
                <a:latin typeface="Myanmar Text"/>
                <a:cs typeface="Myanmar Text"/>
              </a:rPr>
              <a:t>CONTROL  STRUCTURE</a:t>
            </a:r>
            <a:r>
              <a:rPr sz="66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sz="6600" spc="-5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66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66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6681" y="195783"/>
            <a:ext cx="2161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85" dirty="0"/>
              <a:t> </a:t>
            </a:r>
            <a:r>
              <a:rPr sz="360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33345" y="690117"/>
            <a:ext cx="929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PROGRAM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PRINT NUMBERS </a:t>
            </a:r>
            <a:r>
              <a:rPr sz="3600" spc="-10" dirty="0">
                <a:solidFill>
                  <a:srgbClr val="FFFFFF"/>
                </a:solidFill>
                <a:latin typeface="Myanmar Text"/>
                <a:cs typeface="Myanmar Text"/>
              </a:rPr>
              <a:t>FROM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1 TO</a:t>
            </a:r>
            <a:r>
              <a:rPr sz="36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5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1432560"/>
            <a:ext cx="7391400" cy="4343400"/>
          </a:xfrm>
          <a:custGeom>
            <a:avLst/>
            <a:gdLst/>
            <a:ahLst/>
            <a:cxnLst/>
            <a:rect l="l" t="t" r="r" b="b"/>
            <a:pathLst>
              <a:path w="7391400" h="4343400">
                <a:moveTo>
                  <a:pt x="0" y="4343400"/>
                </a:moveTo>
                <a:lnTo>
                  <a:pt x="7391400" y="4343400"/>
                </a:lnTo>
                <a:lnTo>
                  <a:pt x="7391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127" y="1610766"/>
            <a:ext cx="3314065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28980">
              <a:lnSpc>
                <a:spcPct val="114300"/>
              </a:lnSpc>
              <a:spcBef>
                <a:spcPts val="100"/>
              </a:spcBef>
            </a:pPr>
            <a:r>
              <a:rPr sz="1900" b="1" spc="-5" dirty="0">
                <a:latin typeface="Myanmar Text"/>
                <a:cs typeface="Myanmar Text"/>
              </a:rPr>
              <a:t>#include</a:t>
            </a:r>
            <a:r>
              <a:rPr sz="1900" b="1" spc="-75" dirty="0">
                <a:latin typeface="Myanmar Text"/>
                <a:cs typeface="Myanmar Text"/>
              </a:rPr>
              <a:t> </a:t>
            </a:r>
            <a:r>
              <a:rPr sz="1900" b="1" spc="-5" dirty="0">
                <a:latin typeface="Myanmar Text"/>
                <a:cs typeface="Myanmar Text"/>
              </a:rPr>
              <a:t>&lt;iostream.h&gt;  void</a:t>
            </a:r>
            <a:r>
              <a:rPr sz="1900" b="1" spc="-10" dirty="0">
                <a:latin typeface="Myanmar Text"/>
                <a:cs typeface="Myanmar Text"/>
              </a:rPr>
              <a:t> </a:t>
            </a:r>
            <a:r>
              <a:rPr sz="1900" b="1" spc="-5" dirty="0">
                <a:latin typeface="Myanmar Text"/>
                <a:cs typeface="Myanmar Text"/>
              </a:rPr>
              <a:t>main()</a:t>
            </a:r>
            <a:endParaRPr sz="19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1900" b="1" spc="-5" dirty="0">
                <a:latin typeface="Myanmar Text"/>
                <a:cs typeface="Myanmar Text"/>
              </a:rPr>
              <a:t>{</a:t>
            </a:r>
            <a:endParaRPr sz="1900">
              <a:latin typeface="Myanmar Text"/>
              <a:cs typeface="Myanmar Text"/>
            </a:endParaRPr>
          </a:p>
          <a:p>
            <a:pPr marL="398780" marR="5080">
              <a:lnSpc>
                <a:spcPts val="2600"/>
              </a:lnSpc>
              <a:spcBef>
                <a:spcPts val="135"/>
              </a:spcBef>
              <a:tabLst>
                <a:tab pos="2011680" algn="l"/>
              </a:tabLst>
            </a:pPr>
            <a:r>
              <a:rPr sz="1900" b="1" spc="-5" dirty="0">
                <a:latin typeface="Myanmar Text"/>
                <a:cs typeface="Myanmar Text"/>
              </a:rPr>
              <a:t>Initiali</a:t>
            </a:r>
            <a:r>
              <a:rPr sz="1900" b="1" dirty="0">
                <a:latin typeface="Myanmar Text"/>
                <a:cs typeface="Myanmar Text"/>
              </a:rPr>
              <a:t>z</a:t>
            </a:r>
            <a:r>
              <a:rPr sz="1900" b="1" spc="-10" dirty="0">
                <a:latin typeface="Myanmar Text"/>
                <a:cs typeface="Myanmar Text"/>
              </a:rPr>
              <a:t>atio</a:t>
            </a:r>
            <a:r>
              <a:rPr sz="1900" b="1" spc="-5" dirty="0">
                <a:latin typeface="Myanmar Text"/>
                <a:cs typeface="Myanmar Text"/>
              </a:rPr>
              <a:t>n</a:t>
            </a:r>
            <a:r>
              <a:rPr sz="1900" b="1" dirty="0">
                <a:latin typeface="Myanmar Text"/>
                <a:cs typeface="Myanmar Text"/>
              </a:rPr>
              <a:t>	</a:t>
            </a:r>
            <a:r>
              <a:rPr sz="1900" b="1" spc="-470" dirty="0">
                <a:latin typeface="Myanmar Text"/>
                <a:cs typeface="Myanmar Text"/>
              </a:rPr>
              <a:t> </a:t>
            </a:r>
            <a:r>
              <a:rPr sz="1900" b="1" spc="-5" dirty="0">
                <a:latin typeface="Myanmar Text"/>
                <a:cs typeface="Myanmar Text"/>
              </a:rPr>
              <a:t>c</a:t>
            </a:r>
            <a:r>
              <a:rPr sz="1900" b="1" spc="-10" dirty="0">
                <a:latin typeface="Myanmar Text"/>
                <a:cs typeface="Myanmar Text"/>
              </a:rPr>
              <a:t>o</a:t>
            </a:r>
            <a:r>
              <a:rPr sz="1900" b="1" dirty="0">
                <a:latin typeface="Myanmar Text"/>
                <a:cs typeface="Myanmar Text"/>
              </a:rPr>
              <a:t>n</a:t>
            </a:r>
            <a:r>
              <a:rPr sz="1900" b="1" spc="-10" dirty="0">
                <a:latin typeface="Myanmar Text"/>
                <a:cs typeface="Myanmar Text"/>
              </a:rPr>
              <a:t>ditio</a:t>
            </a:r>
            <a:r>
              <a:rPr sz="1900" b="1" dirty="0">
                <a:latin typeface="Myanmar Text"/>
                <a:cs typeface="Myanmar Text"/>
              </a:rPr>
              <a:t>n</a:t>
            </a:r>
            <a:r>
              <a:rPr sz="1900" b="1" spc="-10" dirty="0">
                <a:latin typeface="Myanmar Text"/>
                <a:cs typeface="Myanmar Text"/>
              </a:rPr>
              <a:t>al  </a:t>
            </a:r>
            <a:r>
              <a:rPr sz="1900" b="1" spc="-5" dirty="0">
                <a:latin typeface="Myanmar Text"/>
                <a:cs typeface="Myanmar Text"/>
              </a:rPr>
              <a:t>Expression	</a:t>
            </a:r>
            <a:r>
              <a:rPr sz="1900" b="1" spc="-10" dirty="0">
                <a:latin typeface="Myanmar Text"/>
                <a:cs typeface="Myanmar Text"/>
              </a:rPr>
              <a:t>expression</a:t>
            </a:r>
            <a:endParaRPr sz="19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4534" y="2600350"/>
            <a:ext cx="122491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74930">
              <a:lnSpc>
                <a:spcPct val="114199"/>
              </a:lnSpc>
              <a:spcBef>
                <a:spcPts val="100"/>
              </a:spcBef>
            </a:pPr>
            <a:r>
              <a:rPr sz="1900" b="1" spc="-10" dirty="0">
                <a:latin typeface="Myanmar Text"/>
                <a:cs typeface="Myanmar Text"/>
              </a:rPr>
              <a:t>update  </a:t>
            </a:r>
            <a:r>
              <a:rPr sz="1900" b="1" spc="-15" dirty="0">
                <a:latin typeface="Myanmar Text"/>
                <a:cs typeface="Myanmar Text"/>
              </a:rPr>
              <a:t>e</a:t>
            </a:r>
            <a:r>
              <a:rPr sz="1900" b="1" spc="-10" dirty="0">
                <a:latin typeface="Myanmar Text"/>
                <a:cs typeface="Myanmar Text"/>
              </a:rPr>
              <a:t>xpr</a:t>
            </a:r>
            <a:r>
              <a:rPr sz="1900" b="1" spc="-15" dirty="0">
                <a:latin typeface="Myanmar Text"/>
                <a:cs typeface="Myanmar Text"/>
              </a:rPr>
              <a:t>e</a:t>
            </a:r>
            <a:r>
              <a:rPr sz="1900" b="1" spc="-5" dirty="0">
                <a:latin typeface="Myanmar Text"/>
                <a:cs typeface="Myanmar Text"/>
              </a:rPr>
              <a:t>ss</a:t>
            </a:r>
            <a:r>
              <a:rPr sz="1900" b="1" spc="-10" dirty="0">
                <a:latin typeface="Myanmar Text"/>
                <a:cs typeface="Myanmar Text"/>
              </a:rPr>
              <a:t>i</a:t>
            </a:r>
            <a:r>
              <a:rPr sz="1900" b="1" dirty="0">
                <a:latin typeface="Myanmar Text"/>
                <a:cs typeface="Myanmar Text"/>
              </a:rPr>
              <a:t>o</a:t>
            </a:r>
            <a:r>
              <a:rPr sz="1900" b="1" spc="-5" dirty="0">
                <a:latin typeface="Myanmar Text"/>
                <a:cs typeface="Myanmar Text"/>
              </a:rPr>
              <a:t>n</a:t>
            </a:r>
            <a:endParaRPr sz="19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5591" y="3962146"/>
            <a:ext cx="781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Myanmar Text"/>
                <a:cs typeface="Myanmar Text"/>
              </a:rPr>
              <a:t>;</a:t>
            </a:r>
            <a:endParaRPr sz="19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8666" y="3962146"/>
            <a:ext cx="5124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Myanmar Text"/>
                <a:cs typeface="Myanmar Text"/>
              </a:rPr>
              <a:t>i++)</a:t>
            </a:r>
            <a:endParaRPr sz="19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6181" y="4620514"/>
            <a:ext cx="11671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Myanmar Text"/>
                <a:cs typeface="Myanmar Text"/>
              </a:rPr>
              <a:t>loop</a:t>
            </a:r>
            <a:r>
              <a:rPr sz="1900" b="1" spc="-75" dirty="0">
                <a:latin typeface="Myanmar Text"/>
                <a:cs typeface="Myanmar Text"/>
              </a:rPr>
              <a:t> </a:t>
            </a:r>
            <a:r>
              <a:rPr sz="1900" b="1" spc="-10" dirty="0">
                <a:latin typeface="Myanmar Text"/>
                <a:cs typeface="Myanmar Text"/>
              </a:rPr>
              <a:t>body</a:t>
            </a:r>
            <a:endParaRPr sz="19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127" y="3962146"/>
            <a:ext cx="2868930" cy="163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974214" algn="l"/>
                <a:tab pos="2306955" algn="l"/>
              </a:tabLst>
            </a:pPr>
            <a:r>
              <a:rPr sz="1900" b="1" spc="-5" dirty="0">
                <a:latin typeface="Myanmar Text"/>
                <a:cs typeface="Myanmar Text"/>
              </a:rPr>
              <a:t>f</a:t>
            </a:r>
            <a:r>
              <a:rPr sz="1900" b="1" spc="-10" dirty="0">
                <a:latin typeface="Myanmar Text"/>
                <a:cs typeface="Myanmar Text"/>
              </a:rPr>
              <a:t>o</a:t>
            </a:r>
            <a:r>
              <a:rPr sz="1900" b="1" spc="-5" dirty="0">
                <a:latin typeface="Myanmar Text"/>
                <a:cs typeface="Myanmar Text"/>
              </a:rPr>
              <a:t>r (</a:t>
            </a:r>
            <a:r>
              <a:rPr sz="1900" b="1" dirty="0">
                <a:latin typeface="Myanmar Text"/>
                <a:cs typeface="Myanmar Text"/>
              </a:rPr>
              <a:t> </a:t>
            </a:r>
            <a:r>
              <a:rPr sz="1900" b="1" spc="-10" dirty="0">
                <a:latin typeface="Myanmar Text"/>
                <a:cs typeface="Myanmar Text"/>
              </a:rPr>
              <a:t>i</a:t>
            </a:r>
            <a:r>
              <a:rPr sz="1900" b="1" spc="-5" dirty="0">
                <a:latin typeface="Myanmar Text"/>
                <a:cs typeface="Myanmar Text"/>
              </a:rPr>
              <a:t>nt</a:t>
            </a:r>
            <a:r>
              <a:rPr sz="1900" b="1" spc="-15" dirty="0">
                <a:latin typeface="Myanmar Text"/>
                <a:cs typeface="Myanmar Text"/>
              </a:rPr>
              <a:t> </a:t>
            </a:r>
            <a:r>
              <a:rPr sz="1900" b="1" spc="-5" dirty="0">
                <a:latin typeface="Myanmar Text"/>
                <a:cs typeface="Myanmar Text"/>
              </a:rPr>
              <a:t>i</a:t>
            </a:r>
            <a:r>
              <a:rPr sz="1900" b="1" spc="-10" dirty="0">
                <a:latin typeface="Myanmar Text"/>
                <a:cs typeface="Myanmar Text"/>
              </a:rPr>
              <a:t>=</a:t>
            </a:r>
            <a:r>
              <a:rPr sz="1900" b="1" spc="-5" dirty="0">
                <a:latin typeface="Myanmar Text"/>
                <a:cs typeface="Myanmar Text"/>
              </a:rPr>
              <a:t>1</a:t>
            </a:r>
            <a:r>
              <a:rPr sz="1900" b="1" dirty="0">
                <a:latin typeface="Myanmar Text"/>
                <a:cs typeface="Myanmar Text"/>
              </a:rPr>
              <a:t>	</a:t>
            </a:r>
            <a:r>
              <a:rPr sz="1900" b="1" spc="-5" dirty="0">
                <a:latin typeface="Myanmar Text"/>
                <a:cs typeface="Myanmar Text"/>
              </a:rPr>
              <a:t>;</a:t>
            </a:r>
            <a:r>
              <a:rPr sz="1900" b="1" dirty="0">
                <a:latin typeface="Myanmar Text"/>
                <a:cs typeface="Myanmar Text"/>
              </a:rPr>
              <a:t>	</a:t>
            </a:r>
            <a:r>
              <a:rPr sz="1900" b="1" spc="-5" dirty="0">
                <a:latin typeface="Myanmar Text"/>
                <a:cs typeface="Myanmar Text"/>
              </a:rPr>
              <a:t>i</a:t>
            </a:r>
            <a:r>
              <a:rPr sz="1900" b="1" spc="-10" dirty="0">
                <a:latin typeface="Myanmar Text"/>
                <a:cs typeface="Myanmar Text"/>
              </a:rPr>
              <a:t>&lt;</a:t>
            </a:r>
            <a:r>
              <a:rPr sz="1900" b="1" dirty="0">
                <a:latin typeface="Myanmar Text"/>
                <a:cs typeface="Myanmar Text"/>
              </a:rPr>
              <a:t>=</a:t>
            </a:r>
            <a:r>
              <a:rPr sz="1900" b="1" spc="-5" dirty="0">
                <a:latin typeface="Myanmar Text"/>
                <a:cs typeface="Myanmar Text"/>
              </a:rPr>
              <a:t>5</a:t>
            </a:r>
            <a:endParaRPr sz="19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905"/>
              </a:spcBef>
              <a:tabLst>
                <a:tab pos="1110615" algn="l"/>
              </a:tabLst>
            </a:pPr>
            <a:r>
              <a:rPr sz="1900" b="1" spc="-5" dirty="0">
                <a:latin typeface="Myanmar Text"/>
                <a:cs typeface="Myanmar Text"/>
              </a:rPr>
              <a:t>cout&lt;&lt;</a:t>
            </a:r>
            <a:r>
              <a:rPr sz="1900" b="1" dirty="0">
                <a:latin typeface="Myanmar Text"/>
                <a:cs typeface="Myanmar Text"/>
              </a:rPr>
              <a:t> </a:t>
            </a:r>
            <a:r>
              <a:rPr sz="1900" b="1" spc="-5" dirty="0">
                <a:latin typeface="Myanmar Text"/>
                <a:cs typeface="Myanmar Text"/>
              </a:rPr>
              <a:t>i	&lt;&lt;”\n”;</a:t>
            </a:r>
            <a:endParaRPr sz="19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r>
              <a:rPr sz="1900" b="1" spc="-5" dirty="0">
                <a:latin typeface="Myanmar Text"/>
                <a:cs typeface="Myanmar Text"/>
              </a:rPr>
              <a:t>}</a:t>
            </a:r>
            <a:endParaRPr sz="1900">
              <a:latin typeface="Myanmar Text"/>
              <a:cs typeface="Myanmar Tex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84464" y="1664207"/>
            <a:ext cx="1045844" cy="2032000"/>
          </a:xfrm>
          <a:custGeom>
            <a:avLst/>
            <a:gdLst/>
            <a:ahLst/>
            <a:cxnLst/>
            <a:rect l="l" t="t" r="r" b="b"/>
            <a:pathLst>
              <a:path w="1045845" h="2032000">
                <a:moveTo>
                  <a:pt x="0" y="2031492"/>
                </a:moveTo>
                <a:lnTo>
                  <a:pt x="1045464" y="2031492"/>
                </a:lnTo>
                <a:lnTo>
                  <a:pt x="1045464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84464" y="1664207"/>
            <a:ext cx="1045844" cy="2032000"/>
          </a:xfrm>
          <a:custGeom>
            <a:avLst/>
            <a:gdLst/>
            <a:ahLst/>
            <a:cxnLst/>
            <a:rect l="l" t="t" r="r" b="b"/>
            <a:pathLst>
              <a:path w="1045845" h="2032000">
                <a:moveTo>
                  <a:pt x="0" y="2031492"/>
                </a:moveTo>
                <a:lnTo>
                  <a:pt x="1045464" y="2031492"/>
                </a:lnTo>
                <a:lnTo>
                  <a:pt x="1045464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9143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4473" y="1624710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O</a:t>
            </a:r>
            <a:r>
              <a:rPr sz="1800" b="1" dirty="0">
                <a:latin typeface="Myanmar Text"/>
                <a:cs typeface="Myanmar Text"/>
              </a:rPr>
              <a:t>u</a:t>
            </a:r>
            <a:r>
              <a:rPr sz="1800" b="1" spc="-5" dirty="0">
                <a:latin typeface="Myanmar Text"/>
                <a:cs typeface="Myanmar Text"/>
              </a:rPr>
              <a:t>tpu</a:t>
            </a:r>
            <a:r>
              <a:rPr sz="1800" b="1" spc="-10" dirty="0">
                <a:latin typeface="Myanmar Text"/>
                <a:cs typeface="Myanmar Text"/>
              </a:rPr>
              <a:t>t</a:t>
            </a:r>
            <a:r>
              <a:rPr sz="1800" b="1" dirty="0">
                <a:latin typeface="Myanmar Text"/>
                <a:cs typeface="Myanmar Text"/>
              </a:rPr>
              <a:t>: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4473" y="1899030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4473" y="2173351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4473" y="2447671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4473" y="2721686"/>
            <a:ext cx="157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4473" y="2996565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5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5913" y="2626614"/>
            <a:ext cx="1658620" cy="951230"/>
          </a:xfrm>
          <a:custGeom>
            <a:avLst/>
            <a:gdLst/>
            <a:ahLst/>
            <a:cxnLst/>
            <a:rect l="l" t="t" r="r" b="b"/>
            <a:pathLst>
              <a:path w="1658620" h="951229">
                <a:moveTo>
                  <a:pt x="0" y="158496"/>
                </a:moveTo>
                <a:lnTo>
                  <a:pt x="8080" y="108411"/>
                </a:lnTo>
                <a:lnTo>
                  <a:pt x="30582" y="64904"/>
                </a:lnTo>
                <a:lnTo>
                  <a:pt x="64893" y="30589"/>
                </a:lnTo>
                <a:lnTo>
                  <a:pt x="108401" y="8083"/>
                </a:lnTo>
                <a:lnTo>
                  <a:pt x="158496" y="0"/>
                </a:lnTo>
                <a:lnTo>
                  <a:pt x="1499616" y="0"/>
                </a:lnTo>
                <a:lnTo>
                  <a:pt x="1549700" y="8083"/>
                </a:lnTo>
                <a:lnTo>
                  <a:pt x="1593207" y="30589"/>
                </a:lnTo>
                <a:lnTo>
                  <a:pt x="1627522" y="64904"/>
                </a:lnTo>
                <a:lnTo>
                  <a:pt x="1650028" y="108411"/>
                </a:lnTo>
                <a:lnTo>
                  <a:pt x="1658112" y="158496"/>
                </a:lnTo>
                <a:lnTo>
                  <a:pt x="1658112" y="792480"/>
                </a:lnTo>
                <a:lnTo>
                  <a:pt x="1650028" y="842564"/>
                </a:lnTo>
                <a:lnTo>
                  <a:pt x="1627522" y="886071"/>
                </a:lnTo>
                <a:lnTo>
                  <a:pt x="1593207" y="920386"/>
                </a:lnTo>
                <a:lnTo>
                  <a:pt x="1549700" y="942892"/>
                </a:lnTo>
                <a:lnTo>
                  <a:pt x="1499616" y="950976"/>
                </a:lnTo>
                <a:lnTo>
                  <a:pt x="158496" y="950976"/>
                </a:lnTo>
                <a:lnTo>
                  <a:pt x="108401" y="942892"/>
                </a:lnTo>
                <a:lnTo>
                  <a:pt x="64893" y="920386"/>
                </a:lnTo>
                <a:lnTo>
                  <a:pt x="30582" y="886071"/>
                </a:lnTo>
                <a:lnTo>
                  <a:pt x="8080" y="842564"/>
                </a:lnTo>
                <a:lnTo>
                  <a:pt x="0" y="792480"/>
                </a:lnTo>
                <a:lnTo>
                  <a:pt x="0" y="158496"/>
                </a:lnTo>
                <a:close/>
              </a:path>
            </a:pathLst>
          </a:custGeom>
          <a:ln w="28955">
            <a:solidFill>
              <a:srgbClr val="A31F1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86989" y="2635757"/>
            <a:ext cx="1490980" cy="963294"/>
          </a:xfrm>
          <a:custGeom>
            <a:avLst/>
            <a:gdLst/>
            <a:ahLst/>
            <a:cxnLst/>
            <a:rect l="l" t="t" r="r" b="b"/>
            <a:pathLst>
              <a:path w="1490979" h="963295">
                <a:moveTo>
                  <a:pt x="0" y="160527"/>
                </a:moveTo>
                <a:lnTo>
                  <a:pt x="8184" y="109793"/>
                </a:lnTo>
                <a:lnTo>
                  <a:pt x="30975" y="65727"/>
                </a:lnTo>
                <a:lnTo>
                  <a:pt x="65727" y="30975"/>
                </a:lnTo>
                <a:lnTo>
                  <a:pt x="109793" y="8184"/>
                </a:lnTo>
                <a:lnTo>
                  <a:pt x="160528" y="0"/>
                </a:lnTo>
                <a:lnTo>
                  <a:pt x="1329944" y="0"/>
                </a:lnTo>
                <a:lnTo>
                  <a:pt x="1380678" y="8184"/>
                </a:lnTo>
                <a:lnTo>
                  <a:pt x="1424744" y="30975"/>
                </a:lnTo>
                <a:lnTo>
                  <a:pt x="1459496" y="65727"/>
                </a:lnTo>
                <a:lnTo>
                  <a:pt x="1482287" y="109793"/>
                </a:lnTo>
                <a:lnTo>
                  <a:pt x="1490472" y="160527"/>
                </a:lnTo>
                <a:lnTo>
                  <a:pt x="1490472" y="802639"/>
                </a:lnTo>
                <a:lnTo>
                  <a:pt x="1482287" y="853374"/>
                </a:lnTo>
                <a:lnTo>
                  <a:pt x="1459496" y="897440"/>
                </a:lnTo>
                <a:lnTo>
                  <a:pt x="1424744" y="932192"/>
                </a:lnTo>
                <a:lnTo>
                  <a:pt x="1380678" y="954983"/>
                </a:lnTo>
                <a:lnTo>
                  <a:pt x="1329944" y="963167"/>
                </a:lnTo>
                <a:lnTo>
                  <a:pt x="160528" y="963167"/>
                </a:lnTo>
                <a:lnTo>
                  <a:pt x="109793" y="954983"/>
                </a:lnTo>
                <a:lnTo>
                  <a:pt x="65727" y="932192"/>
                </a:lnTo>
                <a:lnTo>
                  <a:pt x="30975" y="897440"/>
                </a:lnTo>
                <a:lnTo>
                  <a:pt x="8184" y="853374"/>
                </a:lnTo>
                <a:lnTo>
                  <a:pt x="0" y="802639"/>
                </a:lnTo>
                <a:lnTo>
                  <a:pt x="0" y="160527"/>
                </a:lnTo>
                <a:close/>
              </a:path>
            </a:pathLst>
          </a:custGeom>
          <a:ln w="28956">
            <a:solidFill>
              <a:srgbClr val="A31F1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1405" y="2689098"/>
            <a:ext cx="1588135" cy="914400"/>
          </a:xfrm>
          <a:custGeom>
            <a:avLst/>
            <a:gdLst/>
            <a:ahLst/>
            <a:cxnLst/>
            <a:rect l="l" t="t" r="r" b="b"/>
            <a:pathLst>
              <a:path w="1588135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435608" y="0"/>
                </a:lnTo>
                <a:lnTo>
                  <a:pt x="1483790" y="7766"/>
                </a:lnTo>
                <a:lnTo>
                  <a:pt x="1525627" y="29394"/>
                </a:lnTo>
                <a:lnTo>
                  <a:pt x="1558613" y="62380"/>
                </a:lnTo>
                <a:lnTo>
                  <a:pt x="1580241" y="104217"/>
                </a:lnTo>
                <a:lnTo>
                  <a:pt x="1588008" y="152400"/>
                </a:lnTo>
                <a:lnTo>
                  <a:pt x="1588008" y="762000"/>
                </a:lnTo>
                <a:lnTo>
                  <a:pt x="1580241" y="810182"/>
                </a:lnTo>
                <a:lnTo>
                  <a:pt x="1558613" y="852019"/>
                </a:lnTo>
                <a:lnTo>
                  <a:pt x="1525627" y="885005"/>
                </a:lnTo>
                <a:lnTo>
                  <a:pt x="1483790" y="906633"/>
                </a:lnTo>
                <a:lnTo>
                  <a:pt x="1435608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8956">
            <a:solidFill>
              <a:srgbClr val="A31F1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7632" y="4838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6699" y="5888532"/>
            <a:ext cx="9360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The loop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control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variable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i . The loop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given above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will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execute five times.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This can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be  verified by the number of times the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value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i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1800" b="1" spc="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displayed.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3010" y="3723894"/>
            <a:ext cx="571500" cy="247015"/>
          </a:xfrm>
          <a:custGeom>
            <a:avLst/>
            <a:gdLst/>
            <a:ahLst/>
            <a:cxnLst/>
            <a:rect l="l" t="t" r="r" b="b"/>
            <a:pathLst>
              <a:path w="571500" h="247014">
                <a:moveTo>
                  <a:pt x="0" y="246887"/>
                </a:moveTo>
                <a:lnTo>
                  <a:pt x="1616" y="198828"/>
                </a:lnTo>
                <a:lnTo>
                  <a:pt x="6024" y="159591"/>
                </a:lnTo>
                <a:lnTo>
                  <a:pt x="12564" y="133141"/>
                </a:lnTo>
                <a:lnTo>
                  <a:pt x="20574" y="123443"/>
                </a:lnTo>
                <a:lnTo>
                  <a:pt x="265176" y="123443"/>
                </a:lnTo>
                <a:lnTo>
                  <a:pt x="273159" y="113746"/>
                </a:lnTo>
                <a:lnTo>
                  <a:pt x="279701" y="87296"/>
                </a:lnTo>
                <a:lnTo>
                  <a:pt x="284124" y="48059"/>
                </a:lnTo>
                <a:lnTo>
                  <a:pt x="285750" y="0"/>
                </a:lnTo>
                <a:lnTo>
                  <a:pt x="287375" y="48059"/>
                </a:lnTo>
                <a:lnTo>
                  <a:pt x="291798" y="87296"/>
                </a:lnTo>
                <a:lnTo>
                  <a:pt x="298340" y="113746"/>
                </a:lnTo>
                <a:lnTo>
                  <a:pt x="306324" y="123443"/>
                </a:lnTo>
                <a:lnTo>
                  <a:pt x="550926" y="123443"/>
                </a:lnTo>
                <a:lnTo>
                  <a:pt x="558909" y="133141"/>
                </a:lnTo>
                <a:lnTo>
                  <a:pt x="565451" y="159591"/>
                </a:lnTo>
                <a:lnTo>
                  <a:pt x="569874" y="198828"/>
                </a:lnTo>
                <a:lnTo>
                  <a:pt x="571500" y="2468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6257" y="3702558"/>
            <a:ext cx="571500" cy="245745"/>
          </a:xfrm>
          <a:custGeom>
            <a:avLst/>
            <a:gdLst/>
            <a:ahLst/>
            <a:cxnLst/>
            <a:rect l="l" t="t" r="r" b="b"/>
            <a:pathLst>
              <a:path w="571500" h="245745">
                <a:moveTo>
                  <a:pt x="0" y="245364"/>
                </a:moveTo>
                <a:lnTo>
                  <a:pt x="1605" y="197584"/>
                </a:lnTo>
                <a:lnTo>
                  <a:pt x="5984" y="158591"/>
                </a:lnTo>
                <a:lnTo>
                  <a:pt x="12483" y="132314"/>
                </a:lnTo>
                <a:lnTo>
                  <a:pt x="20447" y="122682"/>
                </a:lnTo>
                <a:lnTo>
                  <a:pt x="265303" y="122682"/>
                </a:lnTo>
                <a:lnTo>
                  <a:pt x="273266" y="113049"/>
                </a:lnTo>
                <a:lnTo>
                  <a:pt x="279765" y="86772"/>
                </a:lnTo>
                <a:lnTo>
                  <a:pt x="284144" y="47779"/>
                </a:lnTo>
                <a:lnTo>
                  <a:pt x="285750" y="0"/>
                </a:lnTo>
                <a:lnTo>
                  <a:pt x="287355" y="47779"/>
                </a:lnTo>
                <a:lnTo>
                  <a:pt x="291734" y="86772"/>
                </a:lnTo>
                <a:lnTo>
                  <a:pt x="298233" y="113049"/>
                </a:lnTo>
                <a:lnTo>
                  <a:pt x="306197" y="122682"/>
                </a:lnTo>
                <a:lnTo>
                  <a:pt x="551053" y="122682"/>
                </a:lnTo>
                <a:lnTo>
                  <a:pt x="559016" y="132314"/>
                </a:lnTo>
                <a:lnTo>
                  <a:pt x="565515" y="158591"/>
                </a:lnTo>
                <a:lnTo>
                  <a:pt x="569894" y="197584"/>
                </a:lnTo>
                <a:lnTo>
                  <a:pt x="571500" y="2453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4765" y="3716273"/>
            <a:ext cx="571500" cy="247015"/>
          </a:xfrm>
          <a:custGeom>
            <a:avLst/>
            <a:gdLst/>
            <a:ahLst/>
            <a:cxnLst/>
            <a:rect l="l" t="t" r="r" b="b"/>
            <a:pathLst>
              <a:path w="571500" h="247014">
                <a:moveTo>
                  <a:pt x="0" y="246887"/>
                </a:moveTo>
                <a:lnTo>
                  <a:pt x="1625" y="198828"/>
                </a:lnTo>
                <a:lnTo>
                  <a:pt x="6048" y="159591"/>
                </a:lnTo>
                <a:lnTo>
                  <a:pt x="12590" y="133141"/>
                </a:lnTo>
                <a:lnTo>
                  <a:pt x="20574" y="123443"/>
                </a:lnTo>
                <a:lnTo>
                  <a:pt x="265175" y="123443"/>
                </a:lnTo>
                <a:lnTo>
                  <a:pt x="273159" y="113746"/>
                </a:lnTo>
                <a:lnTo>
                  <a:pt x="279701" y="87296"/>
                </a:lnTo>
                <a:lnTo>
                  <a:pt x="284124" y="48059"/>
                </a:lnTo>
                <a:lnTo>
                  <a:pt x="285750" y="0"/>
                </a:lnTo>
                <a:lnTo>
                  <a:pt x="287375" y="48059"/>
                </a:lnTo>
                <a:lnTo>
                  <a:pt x="291798" y="87296"/>
                </a:lnTo>
                <a:lnTo>
                  <a:pt x="298340" y="113746"/>
                </a:lnTo>
                <a:lnTo>
                  <a:pt x="306324" y="123443"/>
                </a:lnTo>
                <a:lnTo>
                  <a:pt x="550926" y="123443"/>
                </a:lnTo>
                <a:lnTo>
                  <a:pt x="558909" y="133141"/>
                </a:lnTo>
                <a:lnTo>
                  <a:pt x="565451" y="159591"/>
                </a:lnTo>
                <a:lnTo>
                  <a:pt x="569874" y="198828"/>
                </a:lnTo>
                <a:lnTo>
                  <a:pt x="571500" y="2468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9886" y="636523"/>
            <a:ext cx="573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2310" algn="l"/>
                <a:tab pos="4316730" algn="l"/>
              </a:tabLst>
            </a:pPr>
            <a:r>
              <a:rPr spc="-10" dirty="0"/>
              <a:t>WORKING</a:t>
            </a:r>
            <a:r>
              <a:rPr spc="40" dirty="0"/>
              <a:t> </a:t>
            </a:r>
            <a:r>
              <a:rPr spc="-5" dirty="0"/>
              <a:t>OF	</a:t>
            </a:r>
            <a:r>
              <a:rPr dirty="0"/>
              <a:t>FOR	</a:t>
            </a:r>
            <a:r>
              <a:rPr spc="-5" dirty="0"/>
              <a:t>LOOP: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809" y="1185163"/>
            <a:ext cx="151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STEP</a:t>
            </a:r>
            <a:r>
              <a:rPr sz="40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194560"/>
            <a:ext cx="9067800" cy="4114800"/>
          </a:xfrm>
          <a:custGeom>
            <a:avLst/>
            <a:gdLst/>
            <a:ahLst/>
            <a:cxnLst/>
            <a:rect l="l" t="t" r="r" b="b"/>
            <a:pathLst>
              <a:path w="9067800" h="4114800">
                <a:moveTo>
                  <a:pt x="0" y="4114800"/>
                </a:moveTo>
                <a:lnTo>
                  <a:pt x="9067800" y="4114800"/>
                </a:lnTo>
                <a:lnTo>
                  <a:pt x="9067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70221" y="3474542"/>
            <a:ext cx="9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6590" y="3474542"/>
            <a:ext cx="550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++)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3474542"/>
            <a:ext cx="3028950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9785" algn="l"/>
                <a:tab pos="2437130" algn="l"/>
              </a:tabLst>
            </a:pPr>
            <a:r>
              <a:rPr sz="2000" b="1" spc="-5" dirty="0">
                <a:latin typeface="Myanmar Text"/>
                <a:cs typeface="Myanmar Text"/>
              </a:rPr>
              <a:t>fo</a:t>
            </a:r>
            <a:r>
              <a:rPr sz="2000" b="1" dirty="0">
                <a:latin typeface="Myanmar Text"/>
                <a:cs typeface="Myanmar Text"/>
              </a:rPr>
              <a:t>r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(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</a:t>
            </a:r>
            <a:r>
              <a:rPr sz="2000" b="1" spc="-10" dirty="0">
                <a:latin typeface="Myanmar Text"/>
                <a:cs typeface="Myanmar Text"/>
              </a:rPr>
              <a:t>n</a:t>
            </a:r>
            <a:r>
              <a:rPr sz="2000" b="1" dirty="0">
                <a:latin typeface="Myanmar Text"/>
                <a:cs typeface="Myanmar Text"/>
              </a:rPr>
              <a:t>t 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=</a:t>
            </a:r>
            <a:r>
              <a:rPr sz="2000" b="1" dirty="0">
                <a:latin typeface="Myanmar Text"/>
                <a:cs typeface="Myanmar Text"/>
              </a:rPr>
              <a:t>1	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&lt;=5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  <a:tabLst>
                <a:tab pos="1183005" algn="l"/>
              </a:tabLst>
            </a:pPr>
            <a:r>
              <a:rPr sz="2000" b="1" dirty="0">
                <a:latin typeface="Myanmar Text"/>
                <a:cs typeface="Myanmar Text"/>
              </a:rPr>
              <a:t>cout&lt;&lt;</a:t>
            </a:r>
            <a:r>
              <a:rPr sz="2000" b="1" spc="-1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i	&lt;&lt;”\n”;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3048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5" y="66960"/>
                </a:lnTo>
                <a:lnTo>
                  <a:pt x="45541" y="100793"/>
                </a:lnTo>
                <a:lnTo>
                  <a:pt x="20955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048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039" y="2090140"/>
            <a:ext cx="276860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1000"/>
              </a:lnSpc>
              <a:spcBef>
                <a:spcPts val="100"/>
              </a:spcBef>
            </a:pPr>
            <a:r>
              <a:rPr sz="2000" b="1" spc="-5" dirty="0">
                <a:latin typeface="Myanmar Text"/>
                <a:cs typeface="Myanmar Text"/>
              </a:rPr>
              <a:t>#include &lt;iostream.h&gt;  </a:t>
            </a: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  <a:p>
            <a:pPr marL="25400">
              <a:lnSpc>
                <a:spcPct val="100000"/>
              </a:lnSpc>
              <a:spcBef>
                <a:spcPts val="260"/>
              </a:spcBef>
              <a:tabLst>
                <a:tab pos="595630" algn="l"/>
              </a:tabLst>
            </a:pPr>
            <a:r>
              <a:rPr sz="2000" b="1" dirty="0">
                <a:latin typeface="Myanmar Text"/>
                <a:cs typeface="Myanmar Text"/>
              </a:rPr>
              <a:t>{	</a:t>
            </a:r>
            <a:r>
              <a:rPr sz="2700" baseline="-55555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2700" baseline="-55555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9886" y="636523"/>
            <a:ext cx="573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2310" algn="l"/>
                <a:tab pos="4316730" algn="l"/>
              </a:tabLst>
            </a:pPr>
            <a:r>
              <a:rPr spc="-10" dirty="0"/>
              <a:t>WORKING</a:t>
            </a:r>
            <a:r>
              <a:rPr spc="40" dirty="0"/>
              <a:t> </a:t>
            </a:r>
            <a:r>
              <a:rPr spc="-5" dirty="0"/>
              <a:t>OF	</a:t>
            </a:r>
            <a:r>
              <a:rPr dirty="0"/>
              <a:t>FOR	</a:t>
            </a:r>
            <a:r>
              <a:rPr spc="-5" dirty="0"/>
              <a:t>LOOP: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809" y="1185163"/>
            <a:ext cx="151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STEP</a:t>
            </a:r>
            <a:r>
              <a:rPr sz="40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194560"/>
            <a:ext cx="9067800" cy="4114800"/>
          </a:xfrm>
          <a:custGeom>
            <a:avLst/>
            <a:gdLst/>
            <a:ahLst/>
            <a:cxnLst/>
            <a:rect l="l" t="t" r="r" b="b"/>
            <a:pathLst>
              <a:path w="9067800" h="4114800">
                <a:moveTo>
                  <a:pt x="0" y="4114800"/>
                </a:moveTo>
                <a:lnTo>
                  <a:pt x="9067800" y="4114800"/>
                </a:lnTo>
                <a:lnTo>
                  <a:pt x="9067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2090140"/>
            <a:ext cx="274320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2000" b="1" spc="-5" dirty="0">
                <a:latin typeface="Myanmar Text"/>
                <a:cs typeface="Myanmar Text"/>
              </a:rPr>
              <a:t>#include &lt;iostream.h&gt;  </a:t>
            </a: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799714"/>
            <a:ext cx="140589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2000" b="1" spc="-5" dirty="0">
                <a:latin typeface="Myanmar Text"/>
                <a:cs typeface="Myanmar Text"/>
              </a:rPr>
              <a:t>for </a:t>
            </a:r>
            <a:r>
              <a:rPr sz="2000" b="1" dirty="0">
                <a:latin typeface="Myanmar Text"/>
                <a:cs typeface="Myanmar Text"/>
              </a:rPr>
              <a:t>( </a:t>
            </a:r>
            <a:r>
              <a:rPr sz="2000" b="1" spc="-5" dirty="0">
                <a:latin typeface="Myanmar Text"/>
                <a:cs typeface="Myanmar Text"/>
              </a:rPr>
              <a:t>int</a:t>
            </a:r>
            <a:r>
              <a:rPr sz="2000" b="1" spc="-85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i=1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221" y="3474542"/>
            <a:ext cx="9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6590" y="3474542"/>
            <a:ext cx="550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++)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4150233"/>
            <a:ext cx="214058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3005" algn="l"/>
              </a:tabLst>
            </a:pPr>
            <a:r>
              <a:rPr sz="2000" b="1" dirty="0">
                <a:latin typeface="Myanmar Text"/>
                <a:cs typeface="Myanmar Text"/>
              </a:rPr>
              <a:t>cou</a:t>
            </a:r>
            <a:r>
              <a:rPr sz="2000" b="1" spc="-5" dirty="0">
                <a:latin typeface="Myanmar Text"/>
                <a:cs typeface="Myanmar Text"/>
              </a:rPr>
              <a:t>t&lt;</a:t>
            </a:r>
            <a:r>
              <a:rPr sz="2000" b="1" dirty="0">
                <a:latin typeface="Myanmar Text"/>
                <a:cs typeface="Myanmar Text"/>
              </a:rPr>
              <a:t>&lt;</a:t>
            </a:r>
            <a:r>
              <a:rPr sz="2000" b="1" spc="-1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i	</a:t>
            </a:r>
            <a:r>
              <a:rPr sz="2000" b="1" spc="-5" dirty="0">
                <a:latin typeface="Myanmar Text"/>
                <a:cs typeface="Myanmar Text"/>
              </a:rPr>
              <a:t>&lt;&lt;”</a:t>
            </a:r>
            <a:r>
              <a:rPr sz="2000" b="1" dirty="0">
                <a:latin typeface="Myanmar Text"/>
                <a:cs typeface="Myanmar Text"/>
              </a:rPr>
              <a:t>\n”;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361" y="2495423"/>
            <a:ext cx="1931835" cy="1756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2132" y="284530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2132" y="284530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18196" y="2847847"/>
            <a:ext cx="951865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  <a:tabLst>
                <a:tab pos="360045" algn="l"/>
              </a:tabLst>
            </a:pPr>
            <a:r>
              <a:rPr sz="2000" b="1" dirty="0">
                <a:latin typeface="Myanmar Text"/>
                <a:cs typeface="Myanmar Text"/>
              </a:rPr>
              <a:t>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&lt;=5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9886" y="636523"/>
            <a:ext cx="573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2310" algn="l"/>
                <a:tab pos="4316730" algn="l"/>
              </a:tabLst>
            </a:pPr>
            <a:r>
              <a:rPr spc="-10" dirty="0"/>
              <a:t>WORKING</a:t>
            </a:r>
            <a:r>
              <a:rPr spc="40" dirty="0"/>
              <a:t> </a:t>
            </a:r>
            <a:r>
              <a:rPr spc="-5" dirty="0"/>
              <a:t>OF	</a:t>
            </a:r>
            <a:r>
              <a:rPr dirty="0"/>
              <a:t>FOR	</a:t>
            </a:r>
            <a:r>
              <a:rPr spc="-5" dirty="0"/>
              <a:t>LOOP: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809" y="1185163"/>
            <a:ext cx="151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STEP</a:t>
            </a:r>
            <a:r>
              <a:rPr sz="40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194560"/>
            <a:ext cx="9067800" cy="4114800"/>
          </a:xfrm>
          <a:custGeom>
            <a:avLst/>
            <a:gdLst/>
            <a:ahLst/>
            <a:cxnLst/>
            <a:rect l="l" t="t" r="r" b="b"/>
            <a:pathLst>
              <a:path w="9067800" h="4114800">
                <a:moveTo>
                  <a:pt x="0" y="4114800"/>
                </a:moveTo>
                <a:lnTo>
                  <a:pt x="9067800" y="4114800"/>
                </a:lnTo>
                <a:lnTo>
                  <a:pt x="9067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2090140"/>
            <a:ext cx="274320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2000" b="1" spc="-5" dirty="0">
                <a:latin typeface="Myanmar Text"/>
                <a:cs typeface="Myanmar Text"/>
              </a:rPr>
              <a:t>#include &lt;iostream.h&gt;  </a:t>
            </a: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799714"/>
            <a:ext cx="302895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  <a:tabLst>
                <a:tab pos="2089785" algn="l"/>
                <a:tab pos="2437130" algn="l"/>
              </a:tabLst>
            </a:pPr>
            <a:r>
              <a:rPr sz="2000" b="1" spc="-5" dirty="0">
                <a:latin typeface="Myanmar Text"/>
                <a:cs typeface="Myanmar Text"/>
              </a:rPr>
              <a:t>fo</a:t>
            </a:r>
            <a:r>
              <a:rPr sz="2000" b="1" dirty="0">
                <a:latin typeface="Myanmar Text"/>
                <a:cs typeface="Myanmar Text"/>
              </a:rPr>
              <a:t>r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(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</a:t>
            </a:r>
            <a:r>
              <a:rPr sz="2000" b="1" spc="-10" dirty="0">
                <a:latin typeface="Myanmar Text"/>
                <a:cs typeface="Myanmar Text"/>
              </a:rPr>
              <a:t>n</a:t>
            </a:r>
            <a:r>
              <a:rPr sz="2000" b="1" dirty="0">
                <a:latin typeface="Myanmar Text"/>
                <a:cs typeface="Myanmar Text"/>
              </a:rPr>
              <a:t>t 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=</a:t>
            </a:r>
            <a:r>
              <a:rPr sz="2000" b="1" dirty="0">
                <a:latin typeface="Myanmar Text"/>
                <a:cs typeface="Myanmar Text"/>
              </a:rPr>
              <a:t>1	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&lt;=5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221" y="3474542"/>
            <a:ext cx="9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6590" y="3474542"/>
            <a:ext cx="550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++)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378409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599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199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599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378409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599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599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199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739" y="3708126"/>
            <a:ext cx="2140585" cy="14497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574165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83005" algn="l"/>
              </a:tabLst>
            </a:pPr>
            <a:r>
              <a:rPr sz="2000" b="1" dirty="0">
                <a:latin typeface="Myanmar Text"/>
                <a:cs typeface="Myanmar Text"/>
              </a:rPr>
              <a:t>cou</a:t>
            </a:r>
            <a:r>
              <a:rPr sz="2000" b="1" spc="-5" dirty="0">
                <a:latin typeface="Myanmar Text"/>
                <a:cs typeface="Myanmar Text"/>
              </a:rPr>
              <a:t>t&lt;</a:t>
            </a:r>
            <a:r>
              <a:rPr sz="2000" b="1" dirty="0">
                <a:latin typeface="Myanmar Text"/>
                <a:cs typeface="Myanmar Text"/>
              </a:rPr>
              <a:t>&lt;</a:t>
            </a:r>
            <a:r>
              <a:rPr sz="2000" b="1" spc="-1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i	</a:t>
            </a:r>
            <a:r>
              <a:rPr sz="2000" b="1" spc="-5" dirty="0">
                <a:latin typeface="Myanmar Text"/>
                <a:cs typeface="Myanmar Text"/>
              </a:rPr>
              <a:t>&lt;&lt;”</a:t>
            </a:r>
            <a:r>
              <a:rPr sz="2000" b="1" dirty="0">
                <a:latin typeface="Myanmar Text"/>
                <a:cs typeface="Myanmar Text"/>
              </a:rPr>
              <a:t>\n”;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3149" y="3730574"/>
            <a:ext cx="947216" cy="72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9886" y="636523"/>
            <a:ext cx="573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2310" algn="l"/>
                <a:tab pos="4316730" algn="l"/>
              </a:tabLst>
            </a:pPr>
            <a:r>
              <a:rPr spc="-10" dirty="0"/>
              <a:t>WORKING</a:t>
            </a:r>
            <a:r>
              <a:rPr spc="40" dirty="0"/>
              <a:t> </a:t>
            </a:r>
            <a:r>
              <a:rPr spc="-5" dirty="0"/>
              <a:t>OF	</a:t>
            </a:r>
            <a:r>
              <a:rPr dirty="0"/>
              <a:t>FOR	</a:t>
            </a:r>
            <a:r>
              <a:rPr spc="-5" dirty="0"/>
              <a:t>LOOP: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9809" y="1185163"/>
            <a:ext cx="151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STEP</a:t>
            </a:r>
            <a:r>
              <a:rPr sz="40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194560"/>
            <a:ext cx="9067800" cy="4114800"/>
          </a:xfrm>
          <a:custGeom>
            <a:avLst/>
            <a:gdLst/>
            <a:ahLst/>
            <a:cxnLst/>
            <a:rect l="l" t="t" r="r" b="b"/>
            <a:pathLst>
              <a:path w="9067800" h="4114800">
                <a:moveTo>
                  <a:pt x="0" y="4114800"/>
                </a:moveTo>
                <a:lnTo>
                  <a:pt x="9067800" y="4114800"/>
                </a:lnTo>
                <a:lnTo>
                  <a:pt x="9067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2090140"/>
            <a:ext cx="274320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2000" b="1" spc="-5" dirty="0">
                <a:latin typeface="Myanmar Text"/>
                <a:cs typeface="Myanmar Text"/>
              </a:rPr>
              <a:t>#include &lt;iostream.h&gt;  </a:t>
            </a: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221" y="3474542"/>
            <a:ext cx="9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6590" y="3474542"/>
            <a:ext cx="550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++)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2799714"/>
            <a:ext cx="3028950" cy="235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  <a:tabLst>
                <a:tab pos="2089785" algn="l"/>
                <a:tab pos="2437130" algn="l"/>
              </a:tabLst>
            </a:pPr>
            <a:r>
              <a:rPr sz="2000" b="1" spc="-5" dirty="0">
                <a:latin typeface="Myanmar Text"/>
                <a:cs typeface="Myanmar Text"/>
              </a:rPr>
              <a:t>fo</a:t>
            </a:r>
            <a:r>
              <a:rPr sz="2000" b="1" dirty="0">
                <a:latin typeface="Myanmar Text"/>
                <a:cs typeface="Myanmar Text"/>
              </a:rPr>
              <a:t>r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(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</a:t>
            </a:r>
            <a:r>
              <a:rPr sz="2000" b="1" spc="-10" dirty="0">
                <a:latin typeface="Myanmar Text"/>
                <a:cs typeface="Myanmar Text"/>
              </a:rPr>
              <a:t>n</a:t>
            </a:r>
            <a:r>
              <a:rPr sz="2000" b="1" dirty="0">
                <a:latin typeface="Myanmar Text"/>
                <a:cs typeface="Myanmar Text"/>
              </a:rPr>
              <a:t>t 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=</a:t>
            </a:r>
            <a:r>
              <a:rPr sz="2000" b="1" dirty="0">
                <a:latin typeface="Myanmar Text"/>
                <a:cs typeface="Myanmar Text"/>
              </a:rPr>
              <a:t>1	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&lt;=5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  <a:tabLst>
                <a:tab pos="1183005" algn="l"/>
              </a:tabLst>
            </a:pPr>
            <a:r>
              <a:rPr sz="2000" b="1" dirty="0">
                <a:latin typeface="Myanmar Text"/>
                <a:cs typeface="Myanmar Text"/>
              </a:rPr>
              <a:t>cout&lt;&lt;</a:t>
            </a:r>
            <a:r>
              <a:rPr sz="2000" b="1" spc="-1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i	&lt;&lt;”\n”;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8700" y="487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8700" y="487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1485" y="4880229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12" y="3199828"/>
            <a:ext cx="2729217" cy="2590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9886" y="636523"/>
            <a:ext cx="573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2310" algn="l"/>
                <a:tab pos="4316730" algn="l"/>
              </a:tabLst>
            </a:pPr>
            <a:r>
              <a:rPr spc="-10" dirty="0"/>
              <a:t>WORKING</a:t>
            </a:r>
            <a:r>
              <a:rPr spc="40" dirty="0"/>
              <a:t> </a:t>
            </a:r>
            <a:r>
              <a:rPr spc="-5" dirty="0"/>
              <a:t>OF	</a:t>
            </a:r>
            <a:r>
              <a:rPr dirty="0"/>
              <a:t>FOR	</a:t>
            </a:r>
            <a:r>
              <a:rPr spc="-5" dirty="0"/>
              <a:t>LOOP: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968" y="1185163"/>
            <a:ext cx="367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BACK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STEP</a:t>
            </a:r>
            <a:r>
              <a:rPr sz="4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194560"/>
            <a:ext cx="9067800" cy="4114800"/>
          </a:xfrm>
          <a:custGeom>
            <a:avLst/>
            <a:gdLst/>
            <a:ahLst/>
            <a:cxnLst/>
            <a:rect l="l" t="t" r="r" b="b"/>
            <a:pathLst>
              <a:path w="9067800" h="4114800">
                <a:moveTo>
                  <a:pt x="0" y="4114800"/>
                </a:moveTo>
                <a:lnTo>
                  <a:pt x="9067800" y="4114800"/>
                </a:lnTo>
                <a:lnTo>
                  <a:pt x="9067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2123058"/>
            <a:ext cx="2743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Myanmar Text"/>
                <a:cs typeface="Myanmar Text"/>
              </a:rPr>
              <a:t>#include</a:t>
            </a:r>
            <a:r>
              <a:rPr sz="2000" b="1" spc="-45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&lt;iostream.h&gt;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461387"/>
            <a:ext cx="1402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7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799714"/>
            <a:ext cx="302895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  <a:tabLst>
                <a:tab pos="2089785" algn="l"/>
                <a:tab pos="2437130" algn="l"/>
              </a:tabLst>
            </a:pPr>
            <a:r>
              <a:rPr sz="2000" b="1" spc="-5" dirty="0">
                <a:latin typeface="Myanmar Text"/>
                <a:cs typeface="Myanmar Text"/>
              </a:rPr>
              <a:t>fo</a:t>
            </a:r>
            <a:r>
              <a:rPr sz="2000" b="1" dirty="0">
                <a:latin typeface="Myanmar Text"/>
                <a:cs typeface="Myanmar Text"/>
              </a:rPr>
              <a:t>r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(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</a:t>
            </a:r>
            <a:r>
              <a:rPr sz="2000" b="1" spc="-10" dirty="0">
                <a:latin typeface="Myanmar Text"/>
                <a:cs typeface="Myanmar Text"/>
              </a:rPr>
              <a:t>n</a:t>
            </a:r>
            <a:r>
              <a:rPr sz="2000" b="1" dirty="0">
                <a:latin typeface="Myanmar Text"/>
                <a:cs typeface="Myanmar Text"/>
              </a:rPr>
              <a:t>t 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=</a:t>
            </a:r>
            <a:r>
              <a:rPr sz="2000" b="1" dirty="0">
                <a:latin typeface="Myanmar Text"/>
                <a:cs typeface="Myanmar Text"/>
              </a:rPr>
              <a:t>1	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&lt;=5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221" y="3474542"/>
            <a:ext cx="9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6590" y="3474542"/>
            <a:ext cx="550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++)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4150233"/>
            <a:ext cx="214058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3005" algn="l"/>
              </a:tabLst>
            </a:pPr>
            <a:r>
              <a:rPr sz="2000" b="1" dirty="0">
                <a:latin typeface="Myanmar Text"/>
                <a:cs typeface="Myanmar Text"/>
              </a:rPr>
              <a:t>cou</a:t>
            </a:r>
            <a:r>
              <a:rPr sz="2000" b="1" spc="-5" dirty="0">
                <a:latin typeface="Myanmar Text"/>
                <a:cs typeface="Myanmar Text"/>
              </a:rPr>
              <a:t>t&lt;</a:t>
            </a:r>
            <a:r>
              <a:rPr sz="2000" b="1" dirty="0">
                <a:latin typeface="Myanmar Text"/>
                <a:cs typeface="Myanmar Text"/>
              </a:rPr>
              <a:t>&lt;</a:t>
            </a:r>
            <a:r>
              <a:rPr sz="2000" b="1" spc="-1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i	</a:t>
            </a:r>
            <a:r>
              <a:rPr sz="2000" b="1" spc="-5" dirty="0">
                <a:latin typeface="Myanmar Text"/>
                <a:cs typeface="Myanmar Text"/>
              </a:rPr>
              <a:t>&lt;&lt;”</a:t>
            </a:r>
            <a:r>
              <a:rPr sz="2000" b="1" dirty="0">
                <a:latin typeface="Myanmar Text"/>
                <a:cs typeface="Myanmar Text"/>
              </a:rPr>
              <a:t>\n”;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263347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263347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93185" y="263601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07676" y="2339467"/>
            <a:ext cx="1899589" cy="190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1203" y="636523"/>
            <a:ext cx="586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2310" algn="l"/>
              </a:tabLst>
            </a:pPr>
            <a:r>
              <a:rPr spc="-10" dirty="0"/>
              <a:t>WORKING</a:t>
            </a:r>
            <a:r>
              <a:rPr spc="40" dirty="0"/>
              <a:t> </a:t>
            </a:r>
            <a:r>
              <a:rPr spc="-5" dirty="0"/>
              <a:t>OF	</a:t>
            </a:r>
            <a:r>
              <a:rPr spc="-10" dirty="0"/>
              <a:t>FOR </a:t>
            </a:r>
            <a:r>
              <a:rPr spc="-5" dirty="0"/>
              <a:t>LOOP</a:t>
            </a:r>
            <a:r>
              <a:rPr spc="-55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8948" y="1185163"/>
            <a:ext cx="5356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THE LOOP</a:t>
            </a:r>
            <a:r>
              <a:rPr sz="40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FORMATION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194560"/>
            <a:ext cx="9067800" cy="4114800"/>
          </a:xfrm>
          <a:custGeom>
            <a:avLst/>
            <a:gdLst/>
            <a:ahLst/>
            <a:cxnLst/>
            <a:rect l="l" t="t" r="r" b="b"/>
            <a:pathLst>
              <a:path w="9067800" h="4114800">
                <a:moveTo>
                  <a:pt x="0" y="4114800"/>
                </a:moveTo>
                <a:lnTo>
                  <a:pt x="9067800" y="4114800"/>
                </a:lnTo>
                <a:lnTo>
                  <a:pt x="9067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2123058"/>
            <a:ext cx="2743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Myanmar Text"/>
                <a:cs typeface="Myanmar Text"/>
              </a:rPr>
              <a:t>#include</a:t>
            </a:r>
            <a:r>
              <a:rPr sz="2000" b="1" spc="-45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&lt;iostream.h&gt;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461387"/>
            <a:ext cx="1402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7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3474542"/>
            <a:ext cx="3028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9785" algn="l"/>
                <a:tab pos="2437130" algn="l"/>
              </a:tabLst>
            </a:pPr>
            <a:r>
              <a:rPr sz="2000" b="1" spc="-5" dirty="0">
                <a:latin typeface="Myanmar Text"/>
                <a:cs typeface="Myanmar Text"/>
              </a:rPr>
              <a:t>fo</a:t>
            </a:r>
            <a:r>
              <a:rPr sz="2000" b="1" dirty="0">
                <a:latin typeface="Myanmar Text"/>
                <a:cs typeface="Myanmar Text"/>
              </a:rPr>
              <a:t>r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(</a:t>
            </a:r>
            <a:r>
              <a:rPr sz="2000" b="1" spc="-1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</a:t>
            </a:r>
            <a:r>
              <a:rPr sz="2000" b="1" spc="-10" dirty="0">
                <a:latin typeface="Myanmar Text"/>
                <a:cs typeface="Myanmar Text"/>
              </a:rPr>
              <a:t>n</a:t>
            </a:r>
            <a:r>
              <a:rPr sz="2000" b="1" dirty="0">
                <a:latin typeface="Myanmar Text"/>
                <a:cs typeface="Myanmar Text"/>
              </a:rPr>
              <a:t>t 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=</a:t>
            </a:r>
            <a:r>
              <a:rPr sz="2000" b="1" dirty="0">
                <a:latin typeface="Myanmar Text"/>
                <a:cs typeface="Myanmar Text"/>
              </a:rPr>
              <a:t>1	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&lt;=5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221" y="3474542"/>
            <a:ext cx="9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6590" y="3474542"/>
            <a:ext cx="550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++)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4150233"/>
            <a:ext cx="214058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3005" algn="l"/>
              </a:tabLst>
            </a:pPr>
            <a:r>
              <a:rPr sz="2000" b="1" dirty="0">
                <a:latin typeface="Myanmar Text"/>
                <a:cs typeface="Myanmar Text"/>
              </a:rPr>
              <a:t>cou</a:t>
            </a:r>
            <a:r>
              <a:rPr sz="2000" b="1" spc="-5" dirty="0">
                <a:latin typeface="Myanmar Text"/>
                <a:cs typeface="Myanmar Text"/>
              </a:rPr>
              <a:t>t&lt;</a:t>
            </a:r>
            <a:r>
              <a:rPr sz="2000" b="1" dirty="0">
                <a:latin typeface="Myanmar Text"/>
                <a:cs typeface="Myanmar Text"/>
              </a:rPr>
              <a:t>&lt;</a:t>
            </a:r>
            <a:r>
              <a:rPr sz="2000" b="1" spc="-1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i	</a:t>
            </a:r>
            <a:r>
              <a:rPr sz="2000" b="1" spc="-5" dirty="0">
                <a:latin typeface="Myanmar Text"/>
                <a:cs typeface="Myanmar Text"/>
              </a:rPr>
              <a:t>&lt;&lt;”</a:t>
            </a:r>
            <a:r>
              <a:rPr sz="2000" b="1" dirty="0">
                <a:latin typeface="Myanmar Text"/>
                <a:cs typeface="Myanmar Text"/>
              </a:rPr>
              <a:t>\n”;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07676" y="2339467"/>
            <a:ext cx="1899589" cy="190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4081" y="3883990"/>
            <a:ext cx="947216" cy="720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361" y="2495423"/>
            <a:ext cx="1931835" cy="1756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37460" y="388467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7460" y="388467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30245" y="3886911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9632" y="3290442"/>
            <a:ext cx="2337930" cy="2218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8700" y="473811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599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199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599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8700" y="473811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599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599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199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31485" y="474129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28188" y="25984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8188" y="25984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20973" y="2601848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24127" y="306171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50" y="4644"/>
                </a:lnTo>
                <a:lnTo>
                  <a:pt x="162888" y="17966"/>
                </a:lnTo>
                <a:lnTo>
                  <a:pt x="117585" y="39045"/>
                </a:lnTo>
                <a:lnTo>
                  <a:pt x="78114" y="66960"/>
                </a:lnTo>
                <a:lnTo>
                  <a:pt x="45548" y="100793"/>
                </a:lnTo>
                <a:lnTo>
                  <a:pt x="20958" y="139624"/>
                </a:lnTo>
                <a:lnTo>
                  <a:pt x="5418" y="182533"/>
                </a:lnTo>
                <a:lnTo>
                  <a:pt x="0" y="228600"/>
                </a:lnTo>
                <a:lnTo>
                  <a:pt x="5418" y="274666"/>
                </a:lnTo>
                <a:lnTo>
                  <a:pt x="20958" y="317575"/>
                </a:lnTo>
                <a:lnTo>
                  <a:pt x="45548" y="356406"/>
                </a:lnTo>
                <a:lnTo>
                  <a:pt x="78114" y="390239"/>
                </a:lnTo>
                <a:lnTo>
                  <a:pt x="117585" y="418154"/>
                </a:lnTo>
                <a:lnTo>
                  <a:pt x="162888" y="439233"/>
                </a:lnTo>
                <a:lnTo>
                  <a:pt x="212950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4127" y="306171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8" y="182533"/>
                </a:lnTo>
                <a:lnTo>
                  <a:pt x="20958" y="139624"/>
                </a:lnTo>
                <a:lnTo>
                  <a:pt x="45548" y="100793"/>
                </a:lnTo>
                <a:lnTo>
                  <a:pt x="78114" y="66960"/>
                </a:lnTo>
                <a:lnTo>
                  <a:pt x="117585" y="39045"/>
                </a:lnTo>
                <a:lnTo>
                  <a:pt x="162888" y="17966"/>
                </a:lnTo>
                <a:lnTo>
                  <a:pt x="212950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50" y="452555"/>
                </a:lnTo>
                <a:lnTo>
                  <a:pt x="162888" y="439233"/>
                </a:lnTo>
                <a:lnTo>
                  <a:pt x="117585" y="418154"/>
                </a:lnTo>
                <a:lnTo>
                  <a:pt x="78114" y="390239"/>
                </a:lnTo>
                <a:lnTo>
                  <a:pt x="45548" y="356406"/>
                </a:lnTo>
                <a:lnTo>
                  <a:pt x="20958" y="317575"/>
                </a:lnTo>
                <a:lnTo>
                  <a:pt x="5418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8039" y="2799714"/>
            <a:ext cx="549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00050" algn="l"/>
              </a:tabLst>
            </a:pPr>
            <a:r>
              <a:rPr sz="2000" b="1" dirty="0">
                <a:latin typeface="Myanmar Text"/>
                <a:cs typeface="Myanmar Text"/>
              </a:rPr>
              <a:t>{	</a:t>
            </a:r>
            <a:r>
              <a:rPr sz="2700" baseline="-58641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2700" baseline="-58641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1203" y="636523"/>
            <a:ext cx="586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2310" algn="l"/>
              </a:tabLst>
            </a:pPr>
            <a:r>
              <a:rPr spc="-10" dirty="0"/>
              <a:t>WORKING</a:t>
            </a:r>
            <a:r>
              <a:rPr spc="40" dirty="0"/>
              <a:t> </a:t>
            </a:r>
            <a:r>
              <a:rPr spc="-5" dirty="0"/>
              <a:t>OF	</a:t>
            </a:r>
            <a:r>
              <a:rPr spc="-10" dirty="0"/>
              <a:t>FOR </a:t>
            </a:r>
            <a:r>
              <a:rPr spc="-5" dirty="0"/>
              <a:t>LOOP</a:t>
            </a:r>
            <a:r>
              <a:rPr spc="-55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8948" y="1185163"/>
            <a:ext cx="5356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THE LOOP</a:t>
            </a:r>
            <a:r>
              <a:rPr sz="40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FORMATION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194560"/>
            <a:ext cx="6400800" cy="4114800"/>
          </a:xfrm>
          <a:custGeom>
            <a:avLst/>
            <a:gdLst/>
            <a:ahLst/>
            <a:cxnLst/>
            <a:rect l="l" t="t" r="r" b="b"/>
            <a:pathLst>
              <a:path w="6400800" h="4114800">
                <a:moveTo>
                  <a:pt x="0" y="4114800"/>
                </a:moveTo>
                <a:lnTo>
                  <a:pt x="6400800" y="4114800"/>
                </a:lnTo>
                <a:lnTo>
                  <a:pt x="6400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2090140"/>
            <a:ext cx="274320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2000" b="1" spc="-5" dirty="0">
                <a:latin typeface="Myanmar Text"/>
                <a:cs typeface="Myanmar Text"/>
              </a:rPr>
              <a:t>#include &lt;iostream.h&gt;  </a:t>
            </a: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799714"/>
            <a:ext cx="11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3474542"/>
            <a:ext cx="1405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Myanmar Text"/>
                <a:cs typeface="Myanmar Text"/>
              </a:rPr>
              <a:t>for </a:t>
            </a:r>
            <a:r>
              <a:rPr sz="2000" b="1" dirty="0">
                <a:latin typeface="Myanmar Text"/>
                <a:cs typeface="Myanmar Text"/>
              </a:rPr>
              <a:t>( </a:t>
            </a:r>
            <a:r>
              <a:rPr sz="2000" b="1" spc="-5" dirty="0">
                <a:latin typeface="Myanmar Text"/>
                <a:cs typeface="Myanmar Text"/>
              </a:rPr>
              <a:t>int</a:t>
            </a:r>
            <a:r>
              <a:rPr sz="2000" b="1" spc="-85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i=1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4826889"/>
            <a:ext cx="119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2340" y="4724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2340" y="4724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8364" y="311962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8364" y="311962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8688" y="281635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688" y="281635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66389" y="2790952"/>
            <a:ext cx="2921000" cy="22371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  <a:p>
            <a:pPr marL="253746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  <a:p>
            <a:pPr marL="64135">
              <a:lnSpc>
                <a:spcPct val="100000"/>
              </a:lnSpc>
              <a:spcBef>
                <a:spcPts val="615"/>
              </a:spcBef>
              <a:tabLst>
                <a:tab pos="411480" algn="l"/>
                <a:tab pos="1616075" algn="l"/>
                <a:tab pos="2382520" algn="l"/>
              </a:tabLst>
            </a:pPr>
            <a:r>
              <a:rPr sz="2000" b="1" dirty="0">
                <a:latin typeface="Myanmar Text"/>
                <a:cs typeface="Myanmar Text"/>
              </a:rPr>
              <a:t>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&lt;=</a:t>
            </a:r>
            <a:r>
              <a:rPr sz="2000" b="1" dirty="0">
                <a:latin typeface="Myanmar Text"/>
                <a:cs typeface="Myanmar Text"/>
              </a:rPr>
              <a:t>5	;	</a:t>
            </a:r>
            <a:r>
              <a:rPr sz="2000" b="1" spc="-10" dirty="0">
                <a:latin typeface="Myanmar Text"/>
                <a:cs typeface="Myanmar Text"/>
              </a:rPr>
              <a:t>i</a:t>
            </a:r>
            <a:r>
              <a:rPr sz="2000" b="1" spc="-5" dirty="0">
                <a:latin typeface="Myanmar Text"/>
                <a:cs typeface="Myanmar Text"/>
              </a:rPr>
              <a:t>++)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  <a:tabLst>
                <a:tab pos="1183005" algn="l"/>
              </a:tabLst>
            </a:pPr>
            <a:r>
              <a:rPr sz="2000" b="1" dirty="0">
                <a:latin typeface="Myanmar Text"/>
                <a:cs typeface="Myanmar Text"/>
              </a:rPr>
              <a:t>cout&lt;&lt;</a:t>
            </a:r>
            <a:r>
              <a:rPr sz="2000" b="1" spc="-1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i	&lt;&lt;”\n”;</a:t>
            </a:r>
            <a:endParaRPr sz="2000">
              <a:latin typeface="Myanmar Text"/>
              <a:cs typeface="Myanmar Text"/>
            </a:endParaRPr>
          </a:p>
          <a:p>
            <a:pPr marL="821055">
              <a:lnSpc>
                <a:spcPct val="100000"/>
              </a:lnSpc>
              <a:spcBef>
                <a:spcPts val="2145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4127" y="306171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50" y="4644"/>
                </a:lnTo>
                <a:lnTo>
                  <a:pt x="162888" y="17966"/>
                </a:lnTo>
                <a:lnTo>
                  <a:pt x="117585" y="39045"/>
                </a:lnTo>
                <a:lnTo>
                  <a:pt x="78114" y="66960"/>
                </a:lnTo>
                <a:lnTo>
                  <a:pt x="45548" y="100793"/>
                </a:lnTo>
                <a:lnTo>
                  <a:pt x="20958" y="139624"/>
                </a:lnTo>
                <a:lnTo>
                  <a:pt x="5418" y="182533"/>
                </a:lnTo>
                <a:lnTo>
                  <a:pt x="0" y="228600"/>
                </a:lnTo>
                <a:lnTo>
                  <a:pt x="5418" y="274666"/>
                </a:lnTo>
                <a:lnTo>
                  <a:pt x="20958" y="317575"/>
                </a:lnTo>
                <a:lnTo>
                  <a:pt x="45548" y="356406"/>
                </a:lnTo>
                <a:lnTo>
                  <a:pt x="78114" y="390239"/>
                </a:lnTo>
                <a:lnTo>
                  <a:pt x="117585" y="418154"/>
                </a:lnTo>
                <a:lnTo>
                  <a:pt x="162888" y="439233"/>
                </a:lnTo>
                <a:lnTo>
                  <a:pt x="212950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4127" y="306171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8" y="182533"/>
                </a:lnTo>
                <a:lnTo>
                  <a:pt x="20958" y="139624"/>
                </a:lnTo>
                <a:lnTo>
                  <a:pt x="45548" y="100793"/>
                </a:lnTo>
                <a:lnTo>
                  <a:pt x="78114" y="66960"/>
                </a:lnTo>
                <a:lnTo>
                  <a:pt x="117585" y="39045"/>
                </a:lnTo>
                <a:lnTo>
                  <a:pt x="162888" y="17966"/>
                </a:lnTo>
                <a:lnTo>
                  <a:pt x="212950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50" y="452555"/>
                </a:lnTo>
                <a:lnTo>
                  <a:pt x="162888" y="439233"/>
                </a:lnTo>
                <a:lnTo>
                  <a:pt x="117585" y="418154"/>
                </a:lnTo>
                <a:lnTo>
                  <a:pt x="78114" y="390239"/>
                </a:lnTo>
                <a:lnTo>
                  <a:pt x="45548" y="356406"/>
                </a:lnTo>
                <a:lnTo>
                  <a:pt x="20958" y="317575"/>
                </a:lnTo>
                <a:lnTo>
                  <a:pt x="5418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5948" y="306514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04160" y="3119627"/>
            <a:ext cx="2712720" cy="2567940"/>
          </a:xfrm>
          <a:custGeom>
            <a:avLst/>
            <a:gdLst/>
            <a:ahLst/>
            <a:cxnLst/>
            <a:rect l="l" t="t" r="r" b="b"/>
            <a:pathLst>
              <a:path w="2712720" h="2567940">
                <a:moveTo>
                  <a:pt x="0" y="1283970"/>
                </a:moveTo>
                <a:lnTo>
                  <a:pt x="894" y="1236896"/>
                </a:lnTo>
                <a:lnTo>
                  <a:pt x="3558" y="1190249"/>
                </a:lnTo>
                <a:lnTo>
                  <a:pt x="7959" y="1144058"/>
                </a:lnTo>
                <a:lnTo>
                  <a:pt x="14068" y="1098352"/>
                </a:lnTo>
                <a:lnTo>
                  <a:pt x="21854" y="1053161"/>
                </a:lnTo>
                <a:lnTo>
                  <a:pt x="31286" y="1008512"/>
                </a:lnTo>
                <a:lnTo>
                  <a:pt x="42334" y="964436"/>
                </a:lnTo>
                <a:lnTo>
                  <a:pt x="54966" y="920961"/>
                </a:lnTo>
                <a:lnTo>
                  <a:pt x="69153" y="878116"/>
                </a:lnTo>
                <a:lnTo>
                  <a:pt x="84863" y="835930"/>
                </a:lnTo>
                <a:lnTo>
                  <a:pt x="102066" y="794432"/>
                </a:lnTo>
                <a:lnTo>
                  <a:pt x="120731" y="753652"/>
                </a:lnTo>
                <a:lnTo>
                  <a:pt x="140828" y="713617"/>
                </a:lnTo>
                <a:lnTo>
                  <a:pt x="162326" y="674358"/>
                </a:lnTo>
                <a:lnTo>
                  <a:pt x="185194" y="635903"/>
                </a:lnTo>
                <a:lnTo>
                  <a:pt x="209401" y="598280"/>
                </a:lnTo>
                <a:lnTo>
                  <a:pt x="234918" y="561520"/>
                </a:lnTo>
                <a:lnTo>
                  <a:pt x="261713" y="525651"/>
                </a:lnTo>
                <a:lnTo>
                  <a:pt x="289756" y="490703"/>
                </a:lnTo>
                <a:lnTo>
                  <a:pt x="319015" y="456703"/>
                </a:lnTo>
                <a:lnTo>
                  <a:pt x="349461" y="423681"/>
                </a:lnTo>
                <a:lnTo>
                  <a:pt x="381063" y="391667"/>
                </a:lnTo>
                <a:lnTo>
                  <a:pt x="413789" y="360689"/>
                </a:lnTo>
                <a:lnTo>
                  <a:pt x="447610" y="330775"/>
                </a:lnTo>
                <a:lnTo>
                  <a:pt x="482495" y="301956"/>
                </a:lnTo>
                <a:lnTo>
                  <a:pt x="518413" y="274260"/>
                </a:lnTo>
                <a:lnTo>
                  <a:pt x="555333" y="247717"/>
                </a:lnTo>
                <a:lnTo>
                  <a:pt x="593225" y="222354"/>
                </a:lnTo>
                <a:lnTo>
                  <a:pt x="632058" y="198201"/>
                </a:lnTo>
                <a:lnTo>
                  <a:pt x="671801" y="175288"/>
                </a:lnTo>
                <a:lnTo>
                  <a:pt x="712425" y="153642"/>
                </a:lnTo>
                <a:lnTo>
                  <a:pt x="753897" y="133294"/>
                </a:lnTo>
                <a:lnTo>
                  <a:pt x="796188" y="114272"/>
                </a:lnTo>
                <a:lnTo>
                  <a:pt x="839266" y="96605"/>
                </a:lnTo>
                <a:lnTo>
                  <a:pt x="883102" y="80322"/>
                </a:lnTo>
                <a:lnTo>
                  <a:pt x="927664" y="65452"/>
                </a:lnTo>
                <a:lnTo>
                  <a:pt x="972923" y="52025"/>
                </a:lnTo>
                <a:lnTo>
                  <a:pt x="1018846" y="40068"/>
                </a:lnTo>
                <a:lnTo>
                  <a:pt x="1065404" y="29612"/>
                </a:lnTo>
                <a:lnTo>
                  <a:pt x="1112565" y="20684"/>
                </a:lnTo>
                <a:lnTo>
                  <a:pt x="1160300" y="13315"/>
                </a:lnTo>
                <a:lnTo>
                  <a:pt x="1208578" y="7533"/>
                </a:lnTo>
                <a:lnTo>
                  <a:pt x="1257367" y="3367"/>
                </a:lnTo>
                <a:lnTo>
                  <a:pt x="1306638" y="846"/>
                </a:lnTo>
                <a:lnTo>
                  <a:pt x="1356360" y="0"/>
                </a:lnTo>
                <a:lnTo>
                  <a:pt x="1406081" y="846"/>
                </a:lnTo>
                <a:lnTo>
                  <a:pt x="1455352" y="3367"/>
                </a:lnTo>
                <a:lnTo>
                  <a:pt x="1504141" y="7533"/>
                </a:lnTo>
                <a:lnTo>
                  <a:pt x="1552419" y="13315"/>
                </a:lnTo>
                <a:lnTo>
                  <a:pt x="1600154" y="20684"/>
                </a:lnTo>
                <a:lnTo>
                  <a:pt x="1647315" y="29612"/>
                </a:lnTo>
                <a:lnTo>
                  <a:pt x="1693873" y="40068"/>
                </a:lnTo>
                <a:lnTo>
                  <a:pt x="1739796" y="52025"/>
                </a:lnTo>
                <a:lnTo>
                  <a:pt x="1785055" y="65452"/>
                </a:lnTo>
                <a:lnTo>
                  <a:pt x="1829617" y="80322"/>
                </a:lnTo>
                <a:lnTo>
                  <a:pt x="1873453" y="96605"/>
                </a:lnTo>
                <a:lnTo>
                  <a:pt x="1916531" y="114272"/>
                </a:lnTo>
                <a:lnTo>
                  <a:pt x="1958822" y="133294"/>
                </a:lnTo>
                <a:lnTo>
                  <a:pt x="2000294" y="153642"/>
                </a:lnTo>
                <a:lnTo>
                  <a:pt x="2040918" y="175288"/>
                </a:lnTo>
                <a:lnTo>
                  <a:pt x="2080661" y="198201"/>
                </a:lnTo>
                <a:lnTo>
                  <a:pt x="2119494" y="222354"/>
                </a:lnTo>
                <a:lnTo>
                  <a:pt x="2157386" y="247717"/>
                </a:lnTo>
                <a:lnTo>
                  <a:pt x="2194306" y="274260"/>
                </a:lnTo>
                <a:lnTo>
                  <a:pt x="2230224" y="301956"/>
                </a:lnTo>
                <a:lnTo>
                  <a:pt x="2265109" y="330775"/>
                </a:lnTo>
                <a:lnTo>
                  <a:pt x="2298930" y="360689"/>
                </a:lnTo>
                <a:lnTo>
                  <a:pt x="2331656" y="391667"/>
                </a:lnTo>
                <a:lnTo>
                  <a:pt x="2363258" y="423681"/>
                </a:lnTo>
                <a:lnTo>
                  <a:pt x="2393704" y="456703"/>
                </a:lnTo>
                <a:lnTo>
                  <a:pt x="2422963" y="490703"/>
                </a:lnTo>
                <a:lnTo>
                  <a:pt x="2451006" y="525651"/>
                </a:lnTo>
                <a:lnTo>
                  <a:pt x="2477801" y="561520"/>
                </a:lnTo>
                <a:lnTo>
                  <a:pt x="2503318" y="598280"/>
                </a:lnTo>
                <a:lnTo>
                  <a:pt x="2527525" y="635903"/>
                </a:lnTo>
                <a:lnTo>
                  <a:pt x="2550393" y="674358"/>
                </a:lnTo>
                <a:lnTo>
                  <a:pt x="2571891" y="713617"/>
                </a:lnTo>
                <a:lnTo>
                  <a:pt x="2591988" y="753652"/>
                </a:lnTo>
                <a:lnTo>
                  <a:pt x="2610653" y="794432"/>
                </a:lnTo>
                <a:lnTo>
                  <a:pt x="2627856" y="835930"/>
                </a:lnTo>
                <a:lnTo>
                  <a:pt x="2643566" y="878116"/>
                </a:lnTo>
                <a:lnTo>
                  <a:pt x="2657753" y="920961"/>
                </a:lnTo>
                <a:lnTo>
                  <a:pt x="2670385" y="964436"/>
                </a:lnTo>
                <a:lnTo>
                  <a:pt x="2681433" y="1008512"/>
                </a:lnTo>
                <a:lnTo>
                  <a:pt x="2690865" y="1053161"/>
                </a:lnTo>
                <a:lnTo>
                  <a:pt x="2698651" y="1098352"/>
                </a:lnTo>
                <a:lnTo>
                  <a:pt x="2704760" y="1144058"/>
                </a:lnTo>
                <a:lnTo>
                  <a:pt x="2709161" y="1190249"/>
                </a:lnTo>
                <a:lnTo>
                  <a:pt x="2711825" y="1236896"/>
                </a:lnTo>
                <a:lnTo>
                  <a:pt x="2712719" y="1283970"/>
                </a:lnTo>
                <a:lnTo>
                  <a:pt x="2711825" y="1331043"/>
                </a:lnTo>
                <a:lnTo>
                  <a:pt x="2709161" y="1377690"/>
                </a:lnTo>
                <a:lnTo>
                  <a:pt x="2704760" y="1423881"/>
                </a:lnTo>
                <a:lnTo>
                  <a:pt x="2698651" y="1469587"/>
                </a:lnTo>
                <a:lnTo>
                  <a:pt x="2690865" y="1514778"/>
                </a:lnTo>
                <a:lnTo>
                  <a:pt x="2681433" y="1559427"/>
                </a:lnTo>
                <a:lnTo>
                  <a:pt x="2670385" y="1603503"/>
                </a:lnTo>
                <a:lnTo>
                  <a:pt x="2657753" y="1646978"/>
                </a:lnTo>
                <a:lnTo>
                  <a:pt x="2643566" y="1689823"/>
                </a:lnTo>
                <a:lnTo>
                  <a:pt x="2627856" y="1732009"/>
                </a:lnTo>
                <a:lnTo>
                  <a:pt x="2610653" y="1773507"/>
                </a:lnTo>
                <a:lnTo>
                  <a:pt x="2591988" y="1814287"/>
                </a:lnTo>
                <a:lnTo>
                  <a:pt x="2571891" y="1854322"/>
                </a:lnTo>
                <a:lnTo>
                  <a:pt x="2550393" y="1893581"/>
                </a:lnTo>
                <a:lnTo>
                  <a:pt x="2527525" y="1932036"/>
                </a:lnTo>
                <a:lnTo>
                  <a:pt x="2503318" y="1969659"/>
                </a:lnTo>
                <a:lnTo>
                  <a:pt x="2477801" y="2006419"/>
                </a:lnTo>
                <a:lnTo>
                  <a:pt x="2451006" y="2042288"/>
                </a:lnTo>
                <a:lnTo>
                  <a:pt x="2422963" y="2077236"/>
                </a:lnTo>
                <a:lnTo>
                  <a:pt x="2393704" y="2111236"/>
                </a:lnTo>
                <a:lnTo>
                  <a:pt x="2363258" y="2144258"/>
                </a:lnTo>
                <a:lnTo>
                  <a:pt x="2331656" y="2176272"/>
                </a:lnTo>
                <a:lnTo>
                  <a:pt x="2298930" y="2207250"/>
                </a:lnTo>
                <a:lnTo>
                  <a:pt x="2265109" y="2237164"/>
                </a:lnTo>
                <a:lnTo>
                  <a:pt x="2230224" y="2265983"/>
                </a:lnTo>
                <a:lnTo>
                  <a:pt x="2194306" y="2293679"/>
                </a:lnTo>
                <a:lnTo>
                  <a:pt x="2157386" y="2320222"/>
                </a:lnTo>
                <a:lnTo>
                  <a:pt x="2119494" y="2345585"/>
                </a:lnTo>
                <a:lnTo>
                  <a:pt x="2080661" y="2369738"/>
                </a:lnTo>
                <a:lnTo>
                  <a:pt x="2040918" y="2392651"/>
                </a:lnTo>
                <a:lnTo>
                  <a:pt x="2000294" y="2414297"/>
                </a:lnTo>
                <a:lnTo>
                  <a:pt x="1958822" y="2434645"/>
                </a:lnTo>
                <a:lnTo>
                  <a:pt x="1916531" y="2453667"/>
                </a:lnTo>
                <a:lnTo>
                  <a:pt x="1873453" y="2471334"/>
                </a:lnTo>
                <a:lnTo>
                  <a:pt x="1829617" y="2487617"/>
                </a:lnTo>
                <a:lnTo>
                  <a:pt x="1785055" y="2502487"/>
                </a:lnTo>
                <a:lnTo>
                  <a:pt x="1739796" y="2515914"/>
                </a:lnTo>
                <a:lnTo>
                  <a:pt x="1693873" y="2527871"/>
                </a:lnTo>
                <a:lnTo>
                  <a:pt x="1647315" y="2538327"/>
                </a:lnTo>
                <a:lnTo>
                  <a:pt x="1600154" y="2547255"/>
                </a:lnTo>
                <a:lnTo>
                  <a:pt x="1552419" y="2554624"/>
                </a:lnTo>
                <a:lnTo>
                  <a:pt x="1504141" y="2560406"/>
                </a:lnTo>
                <a:lnTo>
                  <a:pt x="1455352" y="2564572"/>
                </a:lnTo>
                <a:lnTo>
                  <a:pt x="1406081" y="2567093"/>
                </a:lnTo>
                <a:lnTo>
                  <a:pt x="1356360" y="2567940"/>
                </a:lnTo>
                <a:lnTo>
                  <a:pt x="1306638" y="2567093"/>
                </a:lnTo>
                <a:lnTo>
                  <a:pt x="1257367" y="2564572"/>
                </a:lnTo>
                <a:lnTo>
                  <a:pt x="1208578" y="2560406"/>
                </a:lnTo>
                <a:lnTo>
                  <a:pt x="1160300" y="2554624"/>
                </a:lnTo>
                <a:lnTo>
                  <a:pt x="1112565" y="2547255"/>
                </a:lnTo>
                <a:lnTo>
                  <a:pt x="1065404" y="2538327"/>
                </a:lnTo>
                <a:lnTo>
                  <a:pt x="1018846" y="2527871"/>
                </a:lnTo>
                <a:lnTo>
                  <a:pt x="972923" y="2515914"/>
                </a:lnTo>
                <a:lnTo>
                  <a:pt x="927664" y="2502487"/>
                </a:lnTo>
                <a:lnTo>
                  <a:pt x="883102" y="2487617"/>
                </a:lnTo>
                <a:lnTo>
                  <a:pt x="839266" y="2471334"/>
                </a:lnTo>
                <a:lnTo>
                  <a:pt x="796188" y="2453667"/>
                </a:lnTo>
                <a:lnTo>
                  <a:pt x="753897" y="2434645"/>
                </a:lnTo>
                <a:lnTo>
                  <a:pt x="712425" y="2414297"/>
                </a:lnTo>
                <a:lnTo>
                  <a:pt x="671801" y="2392651"/>
                </a:lnTo>
                <a:lnTo>
                  <a:pt x="632058" y="2369738"/>
                </a:lnTo>
                <a:lnTo>
                  <a:pt x="593225" y="2345585"/>
                </a:lnTo>
                <a:lnTo>
                  <a:pt x="555333" y="2320222"/>
                </a:lnTo>
                <a:lnTo>
                  <a:pt x="518413" y="2293679"/>
                </a:lnTo>
                <a:lnTo>
                  <a:pt x="482495" y="2265983"/>
                </a:lnTo>
                <a:lnTo>
                  <a:pt x="447610" y="2237164"/>
                </a:lnTo>
                <a:lnTo>
                  <a:pt x="413789" y="2207250"/>
                </a:lnTo>
                <a:lnTo>
                  <a:pt x="381063" y="2176272"/>
                </a:lnTo>
                <a:lnTo>
                  <a:pt x="349461" y="2144258"/>
                </a:lnTo>
                <a:lnTo>
                  <a:pt x="319015" y="2111236"/>
                </a:lnTo>
                <a:lnTo>
                  <a:pt x="289756" y="2077236"/>
                </a:lnTo>
                <a:lnTo>
                  <a:pt x="261713" y="2042288"/>
                </a:lnTo>
                <a:lnTo>
                  <a:pt x="234918" y="2006419"/>
                </a:lnTo>
                <a:lnTo>
                  <a:pt x="209401" y="1969659"/>
                </a:lnTo>
                <a:lnTo>
                  <a:pt x="185194" y="1932036"/>
                </a:lnTo>
                <a:lnTo>
                  <a:pt x="162326" y="1893581"/>
                </a:lnTo>
                <a:lnTo>
                  <a:pt x="140828" y="1854322"/>
                </a:lnTo>
                <a:lnTo>
                  <a:pt x="120731" y="1814287"/>
                </a:lnTo>
                <a:lnTo>
                  <a:pt x="102066" y="1773507"/>
                </a:lnTo>
                <a:lnTo>
                  <a:pt x="84863" y="1732009"/>
                </a:lnTo>
                <a:lnTo>
                  <a:pt x="69153" y="1689823"/>
                </a:lnTo>
                <a:lnTo>
                  <a:pt x="54966" y="1646978"/>
                </a:lnTo>
                <a:lnTo>
                  <a:pt x="42334" y="1603503"/>
                </a:lnTo>
                <a:lnTo>
                  <a:pt x="31286" y="1559427"/>
                </a:lnTo>
                <a:lnTo>
                  <a:pt x="21854" y="1514778"/>
                </a:lnTo>
                <a:lnTo>
                  <a:pt x="14068" y="1469587"/>
                </a:lnTo>
                <a:lnTo>
                  <a:pt x="7959" y="1423881"/>
                </a:lnTo>
                <a:lnTo>
                  <a:pt x="3558" y="1377690"/>
                </a:lnTo>
                <a:lnTo>
                  <a:pt x="894" y="1331043"/>
                </a:lnTo>
                <a:lnTo>
                  <a:pt x="0" y="1283970"/>
                </a:lnTo>
                <a:close/>
              </a:path>
            </a:pathLst>
          </a:custGeom>
          <a:ln w="579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09431" y="2613660"/>
            <a:ext cx="1503045" cy="977265"/>
          </a:xfrm>
          <a:custGeom>
            <a:avLst/>
            <a:gdLst/>
            <a:ahLst/>
            <a:cxnLst/>
            <a:rect l="l" t="t" r="r" b="b"/>
            <a:pathLst>
              <a:path w="1503045" h="977264">
                <a:moveTo>
                  <a:pt x="1339850" y="0"/>
                </a:moveTo>
                <a:lnTo>
                  <a:pt x="162814" y="0"/>
                </a:lnTo>
                <a:lnTo>
                  <a:pt x="119532" y="5816"/>
                </a:lnTo>
                <a:lnTo>
                  <a:pt x="80640" y="22229"/>
                </a:lnTo>
                <a:lnTo>
                  <a:pt x="47688" y="47688"/>
                </a:lnTo>
                <a:lnTo>
                  <a:pt x="22229" y="80640"/>
                </a:lnTo>
                <a:lnTo>
                  <a:pt x="5816" y="119532"/>
                </a:lnTo>
                <a:lnTo>
                  <a:pt x="0" y="162813"/>
                </a:lnTo>
                <a:lnTo>
                  <a:pt x="0" y="814069"/>
                </a:lnTo>
                <a:lnTo>
                  <a:pt x="5816" y="857351"/>
                </a:lnTo>
                <a:lnTo>
                  <a:pt x="22229" y="896243"/>
                </a:lnTo>
                <a:lnTo>
                  <a:pt x="47688" y="929195"/>
                </a:lnTo>
                <a:lnTo>
                  <a:pt x="80640" y="954654"/>
                </a:lnTo>
                <a:lnTo>
                  <a:pt x="119532" y="971067"/>
                </a:lnTo>
                <a:lnTo>
                  <a:pt x="162814" y="976884"/>
                </a:lnTo>
                <a:lnTo>
                  <a:pt x="1339850" y="976884"/>
                </a:lnTo>
                <a:lnTo>
                  <a:pt x="1383131" y="971067"/>
                </a:lnTo>
                <a:lnTo>
                  <a:pt x="1422023" y="954654"/>
                </a:lnTo>
                <a:lnTo>
                  <a:pt x="1454975" y="929195"/>
                </a:lnTo>
                <a:lnTo>
                  <a:pt x="1480434" y="896243"/>
                </a:lnTo>
                <a:lnTo>
                  <a:pt x="1496847" y="857351"/>
                </a:lnTo>
                <a:lnTo>
                  <a:pt x="1502664" y="814069"/>
                </a:lnTo>
                <a:lnTo>
                  <a:pt x="1502664" y="162813"/>
                </a:lnTo>
                <a:lnTo>
                  <a:pt x="1496847" y="119532"/>
                </a:lnTo>
                <a:lnTo>
                  <a:pt x="1480434" y="80640"/>
                </a:lnTo>
                <a:lnTo>
                  <a:pt x="1454975" y="47688"/>
                </a:lnTo>
                <a:lnTo>
                  <a:pt x="1422023" y="22229"/>
                </a:lnTo>
                <a:lnTo>
                  <a:pt x="1383131" y="5816"/>
                </a:lnTo>
                <a:lnTo>
                  <a:pt x="133985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09431" y="2613660"/>
            <a:ext cx="1503045" cy="977265"/>
          </a:xfrm>
          <a:custGeom>
            <a:avLst/>
            <a:gdLst/>
            <a:ahLst/>
            <a:cxnLst/>
            <a:rect l="l" t="t" r="r" b="b"/>
            <a:pathLst>
              <a:path w="1503045" h="977264">
                <a:moveTo>
                  <a:pt x="0" y="162813"/>
                </a:moveTo>
                <a:lnTo>
                  <a:pt x="5816" y="119532"/>
                </a:lnTo>
                <a:lnTo>
                  <a:pt x="22229" y="80640"/>
                </a:lnTo>
                <a:lnTo>
                  <a:pt x="47688" y="47688"/>
                </a:lnTo>
                <a:lnTo>
                  <a:pt x="80640" y="22229"/>
                </a:lnTo>
                <a:lnTo>
                  <a:pt x="119532" y="5816"/>
                </a:lnTo>
                <a:lnTo>
                  <a:pt x="162814" y="0"/>
                </a:lnTo>
                <a:lnTo>
                  <a:pt x="1339850" y="0"/>
                </a:lnTo>
                <a:lnTo>
                  <a:pt x="1383131" y="5816"/>
                </a:lnTo>
                <a:lnTo>
                  <a:pt x="1422023" y="22229"/>
                </a:lnTo>
                <a:lnTo>
                  <a:pt x="1454975" y="47688"/>
                </a:lnTo>
                <a:lnTo>
                  <a:pt x="1480434" y="80640"/>
                </a:lnTo>
                <a:lnTo>
                  <a:pt x="1496847" y="119532"/>
                </a:lnTo>
                <a:lnTo>
                  <a:pt x="1502664" y="162813"/>
                </a:lnTo>
                <a:lnTo>
                  <a:pt x="1502664" y="814069"/>
                </a:lnTo>
                <a:lnTo>
                  <a:pt x="1496847" y="857351"/>
                </a:lnTo>
                <a:lnTo>
                  <a:pt x="1480434" y="896243"/>
                </a:lnTo>
                <a:lnTo>
                  <a:pt x="1454975" y="929195"/>
                </a:lnTo>
                <a:lnTo>
                  <a:pt x="1422023" y="954654"/>
                </a:lnTo>
                <a:lnTo>
                  <a:pt x="1383131" y="971067"/>
                </a:lnTo>
                <a:lnTo>
                  <a:pt x="1339850" y="976884"/>
                </a:lnTo>
                <a:lnTo>
                  <a:pt x="162814" y="976884"/>
                </a:lnTo>
                <a:lnTo>
                  <a:pt x="119532" y="971067"/>
                </a:lnTo>
                <a:lnTo>
                  <a:pt x="80640" y="954654"/>
                </a:lnTo>
                <a:lnTo>
                  <a:pt x="47688" y="929195"/>
                </a:lnTo>
                <a:lnTo>
                  <a:pt x="22229" y="896243"/>
                </a:lnTo>
                <a:lnTo>
                  <a:pt x="5816" y="857351"/>
                </a:lnTo>
                <a:lnTo>
                  <a:pt x="0" y="814069"/>
                </a:lnTo>
                <a:lnTo>
                  <a:pt x="0" y="16281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71052" y="2690977"/>
            <a:ext cx="9804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94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Myanmar Text"/>
                <a:cs typeface="Myanmar Text"/>
              </a:rPr>
              <a:t>Step </a:t>
            </a: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2 :</a:t>
            </a:r>
            <a:r>
              <a:rPr sz="1400" spc="-9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Test  statement</a:t>
            </a:r>
            <a:endParaRPr sz="14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09707" y="3513201"/>
            <a:ext cx="394335" cy="788670"/>
          </a:xfrm>
          <a:custGeom>
            <a:avLst/>
            <a:gdLst/>
            <a:ahLst/>
            <a:cxnLst/>
            <a:rect l="l" t="t" r="r" b="b"/>
            <a:pathLst>
              <a:path w="394334" h="788670">
                <a:moveTo>
                  <a:pt x="297434" y="696722"/>
                </a:moveTo>
                <a:lnTo>
                  <a:pt x="294640" y="698754"/>
                </a:lnTo>
                <a:lnTo>
                  <a:pt x="291719" y="700786"/>
                </a:lnTo>
                <a:lnTo>
                  <a:pt x="291084" y="704850"/>
                </a:lnTo>
                <a:lnTo>
                  <a:pt x="293116" y="707644"/>
                </a:lnTo>
                <a:lnTo>
                  <a:pt x="350520" y="788416"/>
                </a:lnTo>
                <a:lnTo>
                  <a:pt x="356109" y="776478"/>
                </a:lnTo>
                <a:lnTo>
                  <a:pt x="343153" y="776478"/>
                </a:lnTo>
                <a:lnTo>
                  <a:pt x="341757" y="761619"/>
                </a:lnTo>
                <a:lnTo>
                  <a:pt x="340699" y="752611"/>
                </a:lnTo>
                <a:lnTo>
                  <a:pt x="303530" y="700278"/>
                </a:lnTo>
                <a:lnTo>
                  <a:pt x="301498" y="697484"/>
                </a:lnTo>
                <a:lnTo>
                  <a:pt x="297434" y="696722"/>
                </a:lnTo>
                <a:close/>
              </a:path>
              <a:path w="394334" h="788670">
                <a:moveTo>
                  <a:pt x="340699" y="752611"/>
                </a:moveTo>
                <a:lnTo>
                  <a:pt x="341757" y="761619"/>
                </a:lnTo>
                <a:lnTo>
                  <a:pt x="343153" y="776478"/>
                </a:lnTo>
                <a:lnTo>
                  <a:pt x="355726" y="775335"/>
                </a:lnTo>
                <a:lnTo>
                  <a:pt x="355527" y="773176"/>
                </a:lnTo>
                <a:lnTo>
                  <a:pt x="343662" y="773176"/>
                </a:lnTo>
                <a:lnTo>
                  <a:pt x="348292" y="763302"/>
                </a:lnTo>
                <a:lnTo>
                  <a:pt x="340699" y="752611"/>
                </a:lnTo>
                <a:close/>
              </a:path>
              <a:path w="394334" h="788670">
                <a:moveTo>
                  <a:pt x="386334" y="688721"/>
                </a:moveTo>
                <a:lnTo>
                  <a:pt x="382524" y="690118"/>
                </a:lnTo>
                <a:lnTo>
                  <a:pt x="381126" y="693293"/>
                </a:lnTo>
                <a:lnTo>
                  <a:pt x="353420" y="752367"/>
                </a:lnTo>
                <a:lnTo>
                  <a:pt x="354330" y="760222"/>
                </a:lnTo>
                <a:lnTo>
                  <a:pt x="355726" y="775335"/>
                </a:lnTo>
                <a:lnTo>
                  <a:pt x="343153" y="776478"/>
                </a:lnTo>
                <a:lnTo>
                  <a:pt x="356109" y="776478"/>
                </a:lnTo>
                <a:lnTo>
                  <a:pt x="392557" y="698626"/>
                </a:lnTo>
                <a:lnTo>
                  <a:pt x="394081" y="695451"/>
                </a:lnTo>
                <a:lnTo>
                  <a:pt x="392684" y="691769"/>
                </a:lnTo>
                <a:lnTo>
                  <a:pt x="386334" y="688721"/>
                </a:lnTo>
                <a:close/>
              </a:path>
              <a:path w="394334" h="788670">
                <a:moveTo>
                  <a:pt x="348292" y="763302"/>
                </a:moveTo>
                <a:lnTo>
                  <a:pt x="343662" y="773176"/>
                </a:lnTo>
                <a:lnTo>
                  <a:pt x="354584" y="772160"/>
                </a:lnTo>
                <a:lnTo>
                  <a:pt x="348292" y="763302"/>
                </a:lnTo>
                <a:close/>
              </a:path>
              <a:path w="394334" h="788670">
                <a:moveTo>
                  <a:pt x="353420" y="752367"/>
                </a:moveTo>
                <a:lnTo>
                  <a:pt x="348292" y="763302"/>
                </a:lnTo>
                <a:lnTo>
                  <a:pt x="354584" y="772160"/>
                </a:lnTo>
                <a:lnTo>
                  <a:pt x="343662" y="773176"/>
                </a:lnTo>
                <a:lnTo>
                  <a:pt x="355527" y="773176"/>
                </a:lnTo>
                <a:lnTo>
                  <a:pt x="354330" y="760222"/>
                </a:lnTo>
                <a:lnTo>
                  <a:pt x="353420" y="752367"/>
                </a:lnTo>
                <a:close/>
              </a:path>
              <a:path w="394334" h="788670">
                <a:moveTo>
                  <a:pt x="9398" y="0"/>
                </a:moveTo>
                <a:lnTo>
                  <a:pt x="0" y="8509"/>
                </a:lnTo>
                <a:lnTo>
                  <a:pt x="36575" y="49529"/>
                </a:lnTo>
                <a:lnTo>
                  <a:pt x="71247" y="91694"/>
                </a:lnTo>
                <a:lnTo>
                  <a:pt x="103886" y="135128"/>
                </a:lnTo>
                <a:lnTo>
                  <a:pt x="134747" y="179959"/>
                </a:lnTo>
                <a:lnTo>
                  <a:pt x="163575" y="225806"/>
                </a:lnTo>
                <a:lnTo>
                  <a:pt x="190500" y="272669"/>
                </a:lnTo>
                <a:lnTo>
                  <a:pt x="215392" y="320801"/>
                </a:lnTo>
                <a:lnTo>
                  <a:pt x="238125" y="369824"/>
                </a:lnTo>
                <a:lnTo>
                  <a:pt x="258952" y="419607"/>
                </a:lnTo>
                <a:lnTo>
                  <a:pt x="277622" y="470407"/>
                </a:lnTo>
                <a:lnTo>
                  <a:pt x="294259" y="521969"/>
                </a:lnTo>
                <a:lnTo>
                  <a:pt x="308610" y="574294"/>
                </a:lnTo>
                <a:lnTo>
                  <a:pt x="320801" y="627126"/>
                </a:lnTo>
                <a:lnTo>
                  <a:pt x="330835" y="680593"/>
                </a:lnTo>
                <a:lnTo>
                  <a:pt x="338582" y="734568"/>
                </a:lnTo>
                <a:lnTo>
                  <a:pt x="340699" y="752611"/>
                </a:lnTo>
                <a:lnTo>
                  <a:pt x="348292" y="763302"/>
                </a:lnTo>
                <a:lnTo>
                  <a:pt x="353420" y="752367"/>
                </a:lnTo>
                <a:lnTo>
                  <a:pt x="351155" y="732790"/>
                </a:lnTo>
                <a:lnTo>
                  <a:pt x="343408" y="678307"/>
                </a:lnTo>
                <a:lnTo>
                  <a:pt x="333248" y="624205"/>
                </a:lnTo>
                <a:lnTo>
                  <a:pt x="320801" y="570865"/>
                </a:lnTo>
                <a:lnTo>
                  <a:pt x="306324" y="518160"/>
                </a:lnTo>
                <a:lnTo>
                  <a:pt x="289560" y="466090"/>
                </a:lnTo>
                <a:lnTo>
                  <a:pt x="270637" y="414781"/>
                </a:lnTo>
                <a:lnTo>
                  <a:pt x="249682" y="364363"/>
                </a:lnTo>
                <a:lnTo>
                  <a:pt x="226695" y="314960"/>
                </a:lnTo>
                <a:lnTo>
                  <a:pt x="201422" y="266446"/>
                </a:lnTo>
                <a:lnTo>
                  <a:pt x="174371" y="219075"/>
                </a:lnTo>
                <a:lnTo>
                  <a:pt x="145161" y="172719"/>
                </a:lnTo>
                <a:lnTo>
                  <a:pt x="114046" y="127507"/>
                </a:lnTo>
                <a:lnTo>
                  <a:pt x="81025" y="83565"/>
                </a:lnTo>
                <a:lnTo>
                  <a:pt x="46100" y="41021"/>
                </a:lnTo>
                <a:lnTo>
                  <a:pt x="9398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38716" y="4568952"/>
            <a:ext cx="1503045" cy="977265"/>
          </a:xfrm>
          <a:custGeom>
            <a:avLst/>
            <a:gdLst/>
            <a:ahLst/>
            <a:cxnLst/>
            <a:rect l="l" t="t" r="r" b="b"/>
            <a:pathLst>
              <a:path w="1503045" h="977264">
                <a:moveTo>
                  <a:pt x="1339850" y="0"/>
                </a:moveTo>
                <a:lnTo>
                  <a:pt x="162813" y="0"/>
                </a:lnTo>
                <a:lnTo>
                  <a:pt x="119532" y="5816"/>
                </a:lnTo>
                <a:lnTo>
                  <a:pt x="80640" y="22229"/>
                </a:lnTo>
                <a:lnTo>
                  <a:pt x="47688" y="47688"/>
                </a:lnTo>
                <a:lnTo>
                  <a:pt x="22229" y="80640"/>
                </a:lnTo>
                <a:lnTo>
                  <a:pt x="5816" y="119532"/>
                </a:lnTo>
                <a:lnTo>
                  <a:pt x="0" y="162814"/>
                </a:lnTo>
                <a:lnTo>
                  <a:pt x="0" y="814070"/>
                </a:lnTo>
                <a:lnTo>
                  <a:pt x="5816" y="857351"/>
                </a:lnTo>
                <a:lnTo>
                  <a:pt x="22229" y="896243"/>
                </a:lnTo>
                <a:lnTo>
                  <a:pt x="47688" y="929195"/>
                </a:lnTo>
                <a:lnTo>
                  <a:pt x="80640" y="954654"/>
                </a:lnTo>
                <a:lnTo>
                  <a:pt x="119532" y="971067"/>
                </a:lnTo>
                <a:lnTo>
                  <a:pt x="162813" y="976884"/>
                </a:lnTo>
                <a:lnTo>
                  <a:pt x="1339850" y="976884"/>
                </a:lnTo>
                <a:lnTo>
                  <a:pt x="1383131" y="971067"/>
                </a:lnTo>
                <a:lnTo>
                  <a:pt x="1422023" y="954654"/>
                </a:lnTo>
                <a:lnTo>
                  <a:pt x="1454975" y="929195"/>
                </a:lnTo>
                <a:lnTo>
                  <a:pt x="1480434" y="896243"/>
                </a:lnTo>
                <a:lnTo>
                  <a:pt x="1496847" y="857351"/>
                </a:lnTo>
                <a:lnTo>
                  <a:pt x="1502663" y="814070"/>
                </a:lnTo>
                <a:lnTo>
                  <a:pt x="1502663" y="162814"/>
                </a:lnTo>
                <a:lnTo>
                  <a:pt x="1496847" y="119532"/>
                </a:lnTo>
                <a:lnTo>
                  <a:pt x="1480434" y="80640"/>
                </a:lnTo>
                <a:lnTo>
                  <a:pt x="1454975" y="47688"/>
                </a:lnTo>
                <a:lnTo>
                  <a:pt x="1422023" y="22229"/>
                </a:lnTo>
                <a:lnTo>
                  <a:pt x="1383131" y="5816"/>
                </a:lnTo>
                <a:lnTo>
                  <a:pt x="133985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38716" y="4568952"/>
            <a:ext cx="1503045" cy="977265"/>
          </a:xfrm>
          <a:custGeom>
            <a:avLst/>
            <a:gdLst/>
            <a:ahLst/>
            <a:cxnLst/>
            <a:rect l="l" t="t" r="r" b="b"/>
            <a:pathLst>
              <a:path w="1503045" h="977264">
                <a:moveTo>
                  <a:pt x="0" y="162814"/>
                </a:moveTo>
                <a:lnTo>
                  <a:pt x="5816" y="119532"/>
                </a:lnTo>
                <a:lnTo>
                  <a:pt x="22229" y="80640"/>
                </a:lnTo>
                <a:lnTo>
                  <a:pt x="47688" y="47688"/>
                </a:lnTo>
                <a:lnTo>
                  <a:pt x="80640" y="22229"/>
                </a:lnTo>
                <a:lnTo>
                  <a:pt x="119532" y="5816"/>
                </a:lnTo>
                <a:lnTo>
                  <a:pt x="162813" y="0"/>
                </a:lnTo>
                <a:lnTo>
                  <a:pt x="1339850" y="0"/>
                </a:lnTo>
                <a:lnTo>
                  <a:pt x="1383131" y="5816"/>
                </a:lnTo>
                <a:lnTo>
                  <a:pt x="1422023" y="22229"/>
                </a:lnTo>
                <a:lnTo>
                  <a:pt x="1454975" y="47688"/>
                </a:lnTo>
                <a:lnTo>
                  <a:pt x="1480434" y="80640"/>
                </a:lnTo>
                <a:lnTo>
                  <a:pt x="1496847" y="119532"/>
                </a:lnTo>
                <a:lnTo>
                  <a:pt x="1502663" y="162814"/>
                </a:lnTo>
                <a:lnTo>
                  <a:pt x="1502663" y="814070"/>
                </a:lnTo>
                <a:lnTo>
                  <a:pt x="1496847" y="857351"/>
                </a:lnTo>
                <a:lnTo>
                  <a:pt x="1480434" y="896243"/>
                </a:lnTo>
                <a:lnTo>
                  <a:pt x="1454975" y="929195"/>
                </a:lnTo>
                <a:lnTo>
                  <a:pt x="1422023" y="954654"/>
                </a:lnTo>
                <a:lnTo>
                  <a:pt x="1383131" y="971067"/>
                </a:lnTo>
                <a:lnTo>
                  <a:pt x="1339850" y="976884"/>
                </a:lnTo>
                <a:lnTo>
                  <a:pt x="162813" y="976884"/>
                </a:lnTo>
                <a:lnTo>
                  <a:pt x="119532" y="971067"/>
                </a:lnTo>
                <a:lnTo>
                  <a:pt x="80640" y="954654"/>
                </a:lnTo>
                <a:lnTo>
                  <a:pt x="47688" y="929195"/>
                </a:lnTo>
                <a:lnTo>
                  <a:pt x="22229" y="896243"/>
                </a:lnTo>
                <a:lnTo>
                  <a:pt x="5816" y="857351"/>
                </a:lnTo>
                <a:lnTo>
                  <a:pt x="0" y="814070"/>
                </a:lnTo>
                <a:lnTo>
                  <a:pt x="0" y="16281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761601" y="4646777"/>
            <a:ext cx="105664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marR="5080" indent="-314325">
              <a:lnSpc>
                <a:spcPct val="1393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Myanmar Text"/>
                <a:cs typeface="Myanmar Text"/>
              </a:rPr>
              <a:t>Step </a:t>
            </a: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3 :</a:t>
            </a:r>
            <a:r>
              <a:rPr sz="1400" spc="-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Loop  body</a:t>
            </a:r>
            <a:endParaRPr sz="1400">
              <a:latin typeface="Myanmar Text"/>
              <a:cs typeface="Myanmar Tex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60841" y="5622632"/>
            <a:ext cx="802640" cy="99695"/>
          </a:xfrm>
          <a:custGeom>
            <a:avLst/>
            <a:gdLst/>
            <a:ahLst/>
            <a:cxnLst/>
            <a:rect l="l" t="t" r="r" b="b"/>
            <a:pathLst>
              <a:path w="802640" h="99695">
                <a:moveTo>
                  <a:pt x="99822" y="0"/>
                </a:moveTo>
                <a:lnTo>
                  <a:pt x="0" y="23964"/>
                </a:lnTo>
                <a:lnTo>
                  <a:pt x="63634" y="92240"/>
                </a:lnTo>
                <a:lnTo>
                  <a:pt x="69976" y="99021"/>
                </a:lnTo>
                <a:lnTo>
                  <a:pt x="74040" y="99161"/>
                </a:lnTo>
                <a:lnTo>
                  <a:pt x="79120" y="94373"/>
                </a:lnTo>
                <a:lnTo>
                  <a:pt x="79248" y="90360"/>
                </a:lnTo>
                <a:lnTo>
                  <a:pt x="76961" y="87795"/>
                </a:lnTo>
                <a:lnTo>
                  <a:pt x="32811" y="40468"/>
                </a:lnTo>
                <a:lnTo>
                  <a:pt x="10286" y="33680"/>
                </a:lnTo>
                <a:lnTo>
                  <a:pt x="13969" y="21513"/>
                </a:lnTo>
                <a:lnTo>
                  <a:pt x="64617" y="21513"/>
                </a:lnTo>
                <a:lnTo>
                  <a:pt x="102742" y="12357"/>
                </a:lnTo>
                <a:lnTo>
                  <a:pt x="104901" y="8928"/>
                </a:lnTo>
                <a:lnTo>
                  <a:pt x="104012" y="5511"/>
                </a:lnTo>
                <a:lnTo>
                  <a:pt x="103250" y="2108"/>
                </a:lnTo>
                <a:lnTo>
                  <a:pt x="99822" y="0"/>
                </a:lnTo>
                <a:close/>
              </a:path>
              <a:path w="802640" h="99695">
                <a:moveTo>
                  <a:pt x="36416" y="28286"/>
                </a:moveTo>
                <a:lnTo>
                  <a:pt x="24187" y="31223"/>
                </a:lnTo>
                <a:lnTo>
                  <a:pt x="32811" y="40468"/>
                </a:lnTo>
                <a:lnTo>
                  <a:pt x="47498" y="44894"/>
                </a:lnTo>
                <a:lnTo>
                  <a:pt x="97154" y="57708"/>
                </a:lnTo>
                <a:lnTo>
                  <a:pt x="147192" y="68618"/>
                </a:lnTo>
                <a:lnTo>
                  <a:pt x="197357" y="77508"/>
                </a:lnTo>
                <a:lnTo>
                  <a:pt x="247903" y="84404"/>
                </a:lnTo>
                <a:lnTo>
                  <a:pt x="298703" y="89281"/>
                </a:lnTo>
                <a:lnTo>
                  <a:pt x="349503" y="92240"/>
                </a:lnTo>
                <a:lnTo>
                  <a:pt x="400430" y="93281"/>
                </a:lnTo>
                <a:lnTo>
                  <a:pt x="451230" y="92227"/>
                </a:lnTo>
                <a:lnTo>
                  <a:pt x="502030" y="89255"/>
                </a:lnTo>
                <a:lnTo>
                  <a:pt x="552830" y="84366"/>
                </a:lnTo>
                <a:lnTo>
                  <a:pt x="580477" y="80594"/>
                </a:lnTo>
                <a:lnTo>
                  <a:pt x="400176" y="80594"/>
                </a:lnTo>
                <a:lnTo>
                  <a:pt x="349757" y="79540"/>
                </a:lnTo>
                <a:lnTo>
                  <a:pt x="299465" y="76593"/>
                </a:lnTo>
                <a:lnTo>
                  <a:pt x="249174" y="71755"/>
                </a:lnTo>
                <a:lnTo>
                  <a:pt x="199135" y="64922"/>
                </a:lnTo>
                <a:lnTo>
                  <a:pt x="149351" y="56108"/>
                </a:lnTo>
                <a:lnTo>
                  <a:pt x="99822" y="45300"/>
                </a:lnTo>
                <a:lnTo>
                  <a:pt x="50673" y="32588"/>
                </a:lnTo>
                <a:lnTo>
                  <a:pt x="36416" y="28286"/>
                </a:lnTo>
                <a:close/>
              </a:path>
              <a:path w="802640" h="99695">
                <a:moveTo>
                  <a:pt x="798576" y="17894"/>
                </a:moveTo>
                <a:lnTo>
                  <a:pt x="749680" y="32664"/>
                </a:lnTo>
                <a:lnTo>
                  <a:pt x="700404" y="45351"/>
                </a:lnTo>
                <a:lnTo>
                  <a:pt x="651001" y="56159"/>
                </a:lnTo>
                <a:lnTo>
                  <a:pt x="601090" y="64973"/>
                </a:lnTo>
                <a:lnTo>
                  <a:pt x="551052" y="71780"/>
                </a:lnTo>
                <a:lnTo>
                  <a:pt x="500887" y="76619"/>
                </a:lnTo>
                <a:lnTo>
                  <a:pt x="450468" y="79552"/>
                </a:lnTo>
                <a:lnTo>
                  <a:pt x="400176" y="80594"/>
                </a:lnTo>
                <a:lnTo>
                  <a:pt x="580477" y="80594"/>
                </a:lnTo>
                <a:lnTo>
                  <a:pt x="653668" y="68567"/>
                </a:lnTo>
                <a:lnTo>
                  <a:pt x="703579" y="57658"/>
                </a:lnTo>
                <a:lnTo>
                  <a:pt x="753363" y="44818"/>
                </a:lnTo>
                <a:lnTo>
                  <a:pt x="802258" y="30060"/>
                </a:lnTo>
                <a:lnTo>
                  <a:pt x="798576" y="17894"/>
                </a:lnTo>
                <a:close/>
              </a:path>
              <a:path w="802640" h="99695">
                <a:moveTo>
                  <a:pt x="13969" y="21513"/>
                </a:moveTo>
                <a:lnTo>
                  <a:pt x="10286" y="33680"/>
                </a:lnTo>
                <a:lnTo>
                  <a:pt x="32811" y="40468"/>
                </a:lnTo>
                <a:lnTo>
                  <a:pt x="26562" y="33769"/>
                </a:lnTo>
                <a:lnTo>
                  <a:pt x="13588" y="33769"/>
                </a:lnTo>
                <a:lnTo>
                  <a:pt x="16763" y="23266"/>
                </a:lnTo>
                <a:lnTo>
                  <a:pt x="19778" y="23266"/>
                </a:lnTo>
                <a:lnTo>
                  <a:pt x="13969" y="21513"/>
                </a:lnTo>
                <a:close/>
              </a:path>
              <a:path w="802640" h="99695">
                <a:moveTo>
                  <a:pt x="16763" y="23266"/>
                </a:moveTo>
                <a:lnTo>
                  <a:pt x="13588" y="33769"/>
                </a:lnTo>
                <a:lnTo>
                  <a:pt x="24187" y="31223"/>
                </a:lnTo>
                <a:lnTo>
                  <a:pt x="16763" y="23266"/>
                </a:lnTo>
                <a:close/>
              </a:path>
              <a:path w="802640" h="99695">
                <a:moveTo>
                  <a:pt x="24187" y="31223"/>
                </a:moveTo>
                <a:lnTo>
                  <a:pt x="13588" y="33769"/>
                </a:lnTo>
                <a:lnTo>
                  <a:pt x="26562" y="33769"/>
                </a:lnTo>
                <a:lnTo>
                  <a:pt x="24187" y="31223"/>
                </a:lnTo>
                <a:close/>
              </a:path>
              <a:path w="802640" h="99695">
                <a:moveTo>
                  <a:pt x="19778" y="23266"/>
                </a:moveTo>
                <a:lnTo>
                  <a:pt x="16763" y="23266"/>
                </a:lnTo>
                <a:lnTo>
                  <a:pt x="24187" y="31223"/>
                </a:lnTo>
                <a:lnTo>
                  <a:pt x="36416" y="28286"/>
                </a:lnTo>
                <a:lnTo>
                  <a:pt x="19778" y="23266"/>
                </a:lnTo>
                <a:close/>
              </a:path>
              <a:path w="802640" h="99695">
                <a:moveTo>
                  <a:pt x="64617" y="21513"/>
                </a:moveTo>
                <a:lnTo>
                  <a:pt x="13969" y="21513"/>
                </a:lnTo>
                <a:lnTo>
                  <a:pt x="36416" y="28286"/>
                </a:lnTo>
                <a:lnTo>
                  <a:pt x="64617" y="21513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0147" y="4568952"/>
            <a:ext cx="1503045" cy="977265"/>
          </a:xfrm>
          <a:custGeom>
            <a:avLst/>
            <a:gdLst/>
            <a:ahLst/>
            <a:cxnLst/>
            <a:rect l="l" t="t" r="r" b="b"/>
            <a:pathLst>
              <a:path w="1503045" h="977264">
                <a:moveTo>
                  <a:pt x="1339850" y="0"/>
                </a:moveTo>
                <a:lnTo>
                  <a:pt x="162813" y="0"/>
                </a:lnTo>
                <a:lnTo>
                  <a:pt x="119532" y="5816"/>
                </a:lnTo>
                <a:lnTo>
                  <a:pt x="80640" y="22229"/>
                </a:lnTo>
                <a:lnTo>
                  <a:pt x="47688" y="47688"/>
                </a:lnTo>
                <a:lnTo>
                  <a:pt x="22229" y="80640"/>
                </a:lnTo>
                <a:lnTo>
                  <a:pt x="5816" y="119532"/>
                </a:lnTo>
                <a:lnTo>
                  <a:pt x="0" y="162814"/>
                </a:lnTo>
                <a:lnTo>
                  <a:pt x="0" y="814070"/>
                </a:lnTo>
                <a:lnTo>
                  <a:pt x="5816" y="857351"/>
                </a:lnTo>
                <a:lnTo>
                  <a:pt x="22229" y="896243"/>
                </a:lnTo>
                <a:lnTo>
                  <a:pt x="47688" y="929195"/>
                </a:lnTo>
                <a:lnTo>
                  <a:pt x="80640" y="954654"/>
                </a:lnTo>
                <a:lnTo>
                  <a:pt x="119532" y="971067"/>
                </a:lnTo>
                <a:lnTo>
                  <a:pt x="162813" y="976884"/>
                </a:lnTo>
                <a:lnTo>
                  <a:pt x="1339850" y="976884"/>
                </a:lnTo>
                <a:lnTo>
                  <a:pt x="1383131" y="971067"/>
                </a:lnTo>
                <a:lnTo>
                  <a:pt x="1422023" y="954654"/>
                </a:lnTo>
                <a:lnTo>
                  <a:pt x="1454975" y="929195"/>
                </a:lnTo>
                <a:lnTo>
                  <a:pt x="1480434" y="896243"/>
                </a:lnTo>
                <a:lnTo>
                  <a:pt x="1496847" y="857351"/>
                </a:lnTo>
                <a:lnTo>
                  <a:pt x="1502663" y="814070"/>
                </a:lnTo>
                <a:lnTo>
                  <a:pt x="1502663" y="162814"/>
                </a:lnTo>
                <a:lnTo>
                  <a:pt x="1496847" y="119532"/>
                </a:lnTo>
                <a:lnTo>
                  <a:pt x="1480434" y="80640"/>
                </a:lnTo>
                <a:lnTo>
                  <a:pt x="1454975" y="47688"/>
                </a:lnTo>
                <a:lnTo>
                  <a:pt x="1422023" y="22229"/>
                </a:lnTo>
                <a:lnTo>
                  <a:pt x="1383131" y="5816"/>
                </a:lnTo>
                <a:lnTo>
                  <a:pt x="133985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0147" y="4568952"/>
            <a:ext cx="1503045" cy="977265"/>
          </a:xfrm>
          <a:custGeom>
            <a:avLst/>
            <a:gdLst/>
            <a:ahLst/>
            <a:cxnLst/>
            <a:rect l="l" t="t" r="r" b="b"/>
            <a:pathLst>
              <a:path w="1503045" h="977264">
                <a:moveTo>
                  <a:pt x="0" y="162814"/>
                </a:moveTo>
                <a:lnTo>
                  <a:pt x="5816" y="119532"/>
                </a:lnTo>
                <a:lnTo>
                  <a:pt x="22229" y="80640"/>
                </a:lnTo>
                <a:lnTo>
                  <a:pt x="47688" y="47688"/>
                </a:lnTo>
                <a:lnTo>
                  <a:pt x="80640" y="22229"/>
                </a:lnTo>
                <a:lnTo>
                  <a:pt x="119532" y="5816"/>
                </a:lnTo>
                <a:lnTo>
                  <a:pt x="162813" y="0"/>
                </a:lnTo>
                <a:lnTo>
                  <a:pt x="1339850" y="0"/>
                </a:lnTo>
                <a:lnTo>
                  <a:pt x="1383131" y="5816"/>
                </a:lnTo>
                <a:lnTo>
                  <a:pt x="1422023" y="22229"/>
                </a:lnTo>
                <a:lnTo>
                  <a:pt x="1454975" y="47688"/>
                </a:lnTo>
                <a:lnTo>
                  <a:pt x="1480434" y="80640"/>
                </a:lnTo>
                <a:lnTo>
                  <a:pt x="1496847" y="119532"/>
                </a:lnTo>
                <a:lnTo>
                  <a:pt x="1502663" y="162814"/>
                </a:lnTo>
                <a:lnTo>
                  <a:pt x="1502663" y="814070"/>
                </a:lnTo>
                <a:lnTo>
                  <a:pt x="1496847" y="857351"/>
                </a:lnTo>
                <a:lnTo>
                  <a:pt x="1480434" y="896243"/>
                </a:lnTo>
                <a:lnTo>
                  <a:pt x="1454975" y="929195"/>
                </a:lnTo>
                <a:lnTo>
                  <a:pt x="1422023" y="954654"/>
                </a:lnTo>
                <a:lnTo>
                  <a:pt x="1383131" y="971067"/>
                </a:lnTo>
                <a:lnTo>
                  <a:pt x="1339850" y="976884"/>
                </a:lnTo>
                <a:lnTo>
                  <a:pt x="162813" y="976884"/>
                </a:lnTo>
                <a:lnTo>
                  <a:pt x="119532" y="971067"/>
                </a:lnTo>
                <a:lnTo>
                  <a:pt x="80640" y="954654"/>
                </a:lnTo>
                <a:lnTo>
                  <a:pt x="47688" y="929195"/>
                </a:lnTo>
                <a:lnTo>
                  <a:pt x="22229" y="896243"/>
                </a:lnTo>
                <a:lnTo>
                  <a:pt x="5816" y="857351"/>
                </a:lnTo>
                <a:lnTo>
                  <a:pt x="0" y="814070"/>
                </a:lnTo>
                <a:lnTo>
                  <a:pt x="0" y="16281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14006" y="4646777"/>
            <a:ext cx="123507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5080" indent="-210820">
              <a:lnSpc>
                <a:spcPct val="1393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Myanmar Text"/>
                <a:cs typeface="Myanmar Text"/>
              </a:rPr>
              <a:t>Step </a:t>
            </a: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4 :</a:t>
            </a:r>
            <a:r>
              <a:rPr sz="1400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400" dirty="0">
                <a:solidFill>
                  <a:srgbClr val="FFFFFF"/>
                </a:solidFill>
                <a:latin typeface="Myanmar Text"/>
                <a:cs typeface="Myanmar Text"/>
              </a:rPr>
              <a:t>Update  statement</a:t>
            </a:r>
            <a:endParaRPr sz="1400">
              <a:latin typeface="Myanmar Text"/>
              <a:cs typeface="Myanmar Tex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55711" y="3517519"/>
            <a:ext cx="352425" cy="784860"/>
          </a:xfrm>
          <a:custGeom>
            <a:avLst/>
            <a:gdLst/>
            <a:ahLst/>
            <a:cxnLst/>
            <a:rect l="l" t="t" r="r" b="b"/>
            <a:pathLst>
              <a:path w="352425" h="784860">
                <a:moveTo>
                  <a:pt x="335364" y="18711"/>
                </a:moveTo>
                <a:lnTo>
                  <a:pt x="275717" y="79501"/>
                </a:lnTo>
                <a:lnTo>
                  <a:pt x="242697" y="123443"/>
                </a:lnTo>
                <a:lnTo>
                  <a:pt x="211582" y="168528"/>
                </a:lnTo>
                <a:lnTo>
                  <a:pt x="182372" y="214883"/>
                </a:lnTo>
                <a:lnTo>
                  <a:pt x="155321" y="262254"/>
                </a:lnTo>
                <a:lnTo>
                  <a:pt x="130048" y="310895"/>
                </a:lnTo>
                <a:lnTo>
                  <a:pt x="107061" y="360298"/>
                </a:lnTo>
                <a:lnTo>
                  <a:pt x="86106" y="410717"/>
                </a:lnTo>
                <a:lnTo>
                  <a:pt x="67183" y="462025"/>
                </a:lnTo>
                <a:lnTo>
                  <a:pt x="50546" y="514095"/>
                </a:lnTo>
                <a:lnTo>
                  <a:pt x="35941" y="566800"/>
                </a:lnTo>
                <a:lnTo>
                  <a:pt x="23622" y="620267"/>
                </a:lnTo>
                <a:lnTo>
                  <a:pt x="13462" y="674242"/>
                </a:lnTo>
                <a:lnTo>
                  <a:pt x="5588" y="728725"/>
                </a:lnTo>
                <a:lnTo>
                  <a:pt x="0" y="783462"/>
                </a:lnTo>
                <a:lnTo>
                  <a:pt x="12700" y="784605"/>
                </a:lnTo>
                <a:lnTo>
                  <a:pt x="15113" y="757173"/>
                </a:lnTo>
                <a:lnTo>
                  <a:pt x="18161" y="730122"/>
                </a:lnTo>
                <a:lnTo>
                  <a:pt x="26035" y="676020"/>
                </a:lnTo>
                <a:lnTo>
                  <a:pt x="36068" y="622553"/>
                </a:lnTo>
                <a:lnTo>
                  <a:pt x="48260" y="569721"/>
                </a:lnTo>
                <a:lnTo>
                  <a:pt x="62738" y="517397"/>
                </a:lnTo>
                <a:lnTo>
                  <a:pt x="79375" y="465835"/>
                </a:lnTo>
                <a:lnTo>
                  <a:pt x="98044" y="415035"/>
                </a:lnTo>
                <a:lnTo>
                  <a:pt x="118745" y="365251"/>
                </a:lnTo>
                <a:lnTo>
                  <a:pt x="141605" y="316229"/>
                </a:lnTo>
                <a:lnTo>
                  <a:pt x="166497" y="268223"/>
                </a:lnTo>
                <a:lnTo>
                  <a:pt x="193421" y="221106"/>
                </a:lnTo>
                <a:lnTo>
                  <a:pt x="222250" y="175259"/>
                </a:lnTo>
                <a:lnTo>
                  <a:pt x="253111" y="130682"/>
                </a:lnTo>
                <a:lnTo>
                  <a:pt x="285750" y="87121"/>
                </a:lnTo>
                <a:lnTo>
                  <a:pt x="320421" y="44957"/>
                </a:lnTo>
                <a:lnTo>
                  <a:pt x="332816" y="31104"/>
                </a:lnTo>
                <a:lnTo>
                  <a:pt x="335364" y="18711"/>
                </a:lnTo>
                <a:close/>
              </a:path>
              <a:path w="352425" h="784860">
                <a:moveTo>
                  <a:pt x="351127" y="5079"/>
                </a:moveTo>
                <a:lnTo>
                  <a:pt x="339090" y="5079"/>
                </a:lnTo>
                <a:lnTo>
                  <a:pt x="348488" y="13588"/>
                </a:lnTo>
                <a:lnTo>
                  <a:pt x="332816" y="31104"/>
                </a:lnTo>
                <a:lnTo>
                  <a:pt x="319786" y="94487"/>
                </a:lnTo>
                <a:lnTo>
                  <a:pt x="319151" y="97916"/>
                </a:lnTo>
                <a:lnTo>
                  <a:pt x="321310" y="101218"/>
                </a:lnTo>
                <a:lnTo>
                  <a:pt x="328168" y="102742"/>
                </a:lnTo>
                <a:lnTo>
                  <a:pt x="331597" y="100456"/>
                </a:lnTo>
                <a:lnTo>
                  <a:pt x="332232" y="97027"/>
                </a:lnTo>
                <a:lnTo>
                  <a:pt x="351127" y="5079"/>
                </a:lnTo>
                <a:close/>
              </a:path>
              <a:path w="352425" h="784860">
                <a:moveTo>
                  <a:pt x="352171" y="0"/>
                </a:moveTo>
                <a:lnTo>
                  <a:pt x="257937" y="30352"/>
                </a:lnTo>
                <a:lnTo>
                  <a:pt x="254508" y="31495"/>
                </a:lnTo>
                <a:lnTo>
                  <a:pt x="252730" y="35051"/>
                </a:lnTo>
                <a:lnTo>
                  <a:pt x="253746" y="38353"/>
                </a:lnTo>
                <a:lnTo>
                  <a:pt x="254889" y="41782"/>
                </a:lnTo>
                <a:lnTo>
                  <a:pt x="258445" y="43560"/>
                </a:lnTo>
                <a:lnTo>
                  <a:pt x="261747" y="42544"/>
                </a:lnTo>
                <a:lnTo>
                  <a:pt x="323495" y="22553"/>
                </a:lnTo>
                <a:lnTo>
                  <a:pt x="339090" y="5079"/>
                </a:lnTo>
                <a:lnTo>
                  <a:pt x="351127" y="5079"/>
                </a:lnTo>
                <a:lnTo>
                  <a:pt x="352171" y="0"/>
                </a:lnTo>
                <a:close/>
              </a:path>
              <a:path w="352425" h="784860">
                <a:moveTo>
                  <a:pt x="342316" y="8000"/>
                </a:moveTo>
                <a:lnTo>
                  <a:pt x="337566" y="8000"/>
                </a:lnTo>
                <a:lnTo>
                  <a:pt x="345694" y="15366"/>
                </a:lnTo>
                <a:lnTo>
                  <a:pt x="335364" y="18711"/>
                </a:lnTo>
                <a:lnTo>
                  <a:pt x="332816" y="31104"/>
                </a:lnTo>
                <a:lnTo>
                  <a:pt x="348488" y="13588"/>
                </a:lnTo>
                <a:lnTo>
                  <a:pt x="342316" y="8000"/>
                </a:lnTo>
                <a:close/>
              </a:path>
              <a:path w="352425" h="784860">
                <a:moveTo>
                  <a:pt x="339090" y="5079"/>
                </a:moveTo>
                <a:lnTo>
                  <a:pt x="323495" y="22553"/>
                </a:lnTo>
                <a:lnTo>
                  <a:pt x="335364" y="18711"/>
                </a:lnTo>
                <a:lnTo>
                  <a:pt x="337566" y="8000"/>
                </a:lnTo>
                <a:lnTo>
                  <a:pt x="342316" y="8000"/>
                </a:lnTo>
                <a:lnTo>
                  <a:pt x="339090" y="5079"/>
                </a:lnTo>
                <a:close/>
              </a:path>
              <a:path w="352425" h="784860">
                <a:moveTo>
                  <a:pt x="337566" y="8000"/>
                </a:moveTo>
                <a:lnTo>
                  <a:pt x="335364" y="18711"/>
                </a:lnTo>
                <a:lnTo>
                  <a:pt x="345694" y="15366"/>
                </a:lnTo>
                <a:lnTo>
                  <a:pt x="337566" y="80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4825" y="910843"/>
            <a:ext cx="33039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EXPLA</a:t>
            </a:r>
            <a:r>
              <a:rPr dirty="0"/>
              <a:t>N</a:t>
            </a:r>
            <a:r>
              <a:rPr spc="-10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09503"/>
            <a:ext cx="11048365" cy="47047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above program, we use a for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print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numbers from 1 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5.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Let us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how this</a:t>
            </a:r>
            <a:r>
              <a:rPr sz="2000" spc="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works:</a:t>
            </a:r>
            <a:endParaRPr sz="2000">
              <a:latin typeface="Myanmar Text"/>
              <a:cs typeface="Myanmar Text"/>
            </a:endParaRPr>
          </a:p>
          <a:p>
            <a:pPr marL="114300" algn="just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solidFill>
                  <a:srgbClr val="DF2D28"/>
                </a:solidFill>
                <a:latin typeface="Myanmar Text"/>
                <a:cs typeface="Myanmar Text"/>
              </a:rPr>
              <a:t>WORKING OF FOR</a:t>
            </a:r>
            <a:r>
              <a:rPr sz="2000" b="1" spc="-85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DF2D28"/>
                </a:solidFill>
                <a:latin typeface="Myanmar Text"/>
                <a:cs typeface="Myanmar Text"/>
              </a:rPr>
              <a:t>LOOP</a:t>
            </a:r>
            <a:endParaRPr sz="2000">
              <a:latin typeface="Myanmar Text"/>
              <a:cs typeface="Myanmar Text"/>
            </a:endParaRPr>
          </a:p>
          <a:p>
            <a:pPr marL="1028700" indent="-915035" algn="just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1029335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First,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variable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initialized with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value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1.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This happens only</a:t>
            </a:r>
            <a:r>
              <a:rPr sz="20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once.</a:t>
            </a:r>
            <a:endParaRPr sz="2000">
              <a:latin typeface="Myanmar Text"/>
              <a:cs typeface="Myanmar Text"/>
            </a:endParaRPr>
          </a:p>
          <a:p>
            <a:pPr marL="1028700" indent="-915035" algn="just">
              <a:lnSpc>
                <a:spcPts val="2160"/>
              </a:lnSpc>
              <a:spcBef>
                <a:spcPts val="515"/>
              </a:spcBef>
              <a:buAutoNum type="arabicPeriod"/>
              <a:tabLst>
                <a:tab pos="1029335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Next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value of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variable 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checked.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 it is less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than or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equal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5,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control</a:t>
            </a:r>
            <a:endParaRPr sz="2000">
              <a:latin typeface="Myanmar Text"/>
              <a:cs typeface="Myanmar Text"/>
            </a:endParaRPr>
          </a:p>
          <a:p>
            <a:pPr marL="948690" marR="138430" indent="-835025">
              <a:lnSpc>
                <a:spcPct val="80000"/>
              </a:lnSpc>
              <a:spcBef>
                <a:spcPts val="240"/>
              </a:spcBef>
              <a:tabLst>
                <a:tab pos="10173970" algn="l"/>
              </a:tabLst>
            </a:pPr>
            <a:r>
              <a:rPr sz="3000" baseline="-52777" dirty="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sz="3000" spc="7" baseline="-52777" dirty="0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sz="3000" baseline="-52777" dirty="0">
                <a:solidFill>
                  <a:srgbClr val="FFFFFF"/>
                </a:solidFill>
                <a:latin typeface="Myanmar Text"/>
                <a:cs typeface="Myanmar Text"/>
              </a:rPr>
              <a:t>t of</a:t>
            </a:r>
            <a:r>
              <a:rPr sz="3000" spc="-7" baseline="-52777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000" baseline="-52777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3000" spc="127" baseline="-52777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 passed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 bo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t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he co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tion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i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sa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isf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rol	comes  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loop.</a:t>
            </a:r>
            <a:endParaRPr sz="2000">
              <a:latin typeface="Myanmar Text"/>
              <a:cs typeface="Myanmar Text"/>
            </a:endParaRPr>
          </a:p>
          <a:p>
            <a:pPr marL="1028700" indent="-915035" algn="just">
              <a:lnSpc>
                <a:spcPts val="2160"/>
              </a:lnSpc>
              <a:spcBef>
                <a:spcPts val="530"/>
              </a:spcBef>
              <a:buAutoNum type="arabicPeriod" startAt="3"/>
              <a:tabLst>
                <a:tab pos="1029335" algn="l"/>
              </a:tabLst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body of the loop which contains a cout statement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executed.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value of I</a:t>
            </a:r>
            <a:r>
              <a:rPr sz="2000" spc="4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2000">
              <a:latin typeface="Myanmar Text"/>
              <a:cs typeface="Myanmar Text"/>
            </a:endParaRPr>
          </a:p>
          <a:p>
            <a:pPr marL="114300" algn="just">
              <a:lnSpc>
                <a:spcPts val="2160"/>
              </a:lnSpc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displayed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along with a new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line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character.</a:t>
            </a:r>
            <a:endParaRPr sz="2000">
              <a:latin typeface="Myanmar Text"/>
              <a:cs typeface="Myanmar Text"/>
            </a:endParaRPr>
          </a:p>
          <a:p>
            <a:pPr marL="1028700" indent="-915035" algn="just">
              <a:lnSpc>
                <a:spcPct val="100000"/>
              </a:lnSpc>
              <a:spcBef>
                <a:spcPts val="515"/>
              </a:spcBef>
              <a:buAutoNum type="arabicPeriod" startAt="4"/>
              <a:tabLst>
                <a:tab pos="1029335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Next,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value of i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variable)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incremented.</a:t>
            </a:r>
            <a:endParaRPr sz="2000">
              <a:latin typeface="Myanmar Text"/>
              <a:cs typeface="Myanmar Text"/>
            </a:endParaRPr>
          </a:p>
          <a:p>
            <a:pPr marL="114300" marR="217170" algn="just">
              <a:lnSpc>
                <a:spcPct val="80000"/>
              </a:lnSpc>
              <a:spcBef>
                <a:spcPts val="994"/>
              </a:spcBef>
              <a:buAutoNum type="arabicPeriod" startAt="4"/>
              <a:tabLst>
                <a:tab pos="1029335" algn="l"/>
                <a:tab pos="9258935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Now,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control comes back to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step 2,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where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again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value of i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checked.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 it is less 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than or equal 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5,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body of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 step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3) 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executed,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which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prints	the value 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i.  Now, step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4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carried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out, which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increments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 and so</a:t>
            </a:r>
            <a:r>
              <a:rPr sz="20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on.</a:t>
            </a:r>
            <a:endParaRPr sz="2000">
              <a:latin typeface="Myanmar Text"/>
              <a:cs typeface="Myanmar Text"/>
            </a:endParaRPr>
          </a:p>
          <a:p>
            <a:pPr marL="114300" marR="67945" algn="just">
              <a:lnSpc>
                <a:spcPct val="80000"/>
              </a:lnSpc>
              <a:spcBef>
                <a:spcPts val="1010"/>
              </a:spcBef>
              <a:buAutoNum type="arabicPeriod" startAt="4"/>
              <a:tabLst>
                <a:tab pos="1029335" algn="l"/>
              </a:tabLst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process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continues till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value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i becomes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6. When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 becomes 6 at step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4,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control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transferred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step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2.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Here the value of i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tested, the condition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yields false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so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is 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terminated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371" y="711200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MORE </a:t>
            </a:r>
            <a:r>
              <a:rPr sz="3600" dirty="0"/>
              <a:t>EXAMPLES TO</a:t>
            </a:r>
            <a:r>
              <a:rPr sz="3600" spc="-55" dirty="0"/>
              <a:t> </a:t>
            </a:r>
            <a:r>
              <a:rPr sz="3600" spc="-5" dirty="0"/>
              <a:t>DEMONSTRATE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67653" y="1204976"/>
            <a:ext cx="505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Myanmar Text"/>
                <a:cs typeface="Myanmar Text"/>
              </a:rPr>
              <a:t>WORKING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36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855" y="2211323"/>
            <a:ext cx="5291455" cy="1045844"/>
          </a:xfrm>
          <a:custGeom>
            <a:avLst/>
            <a:gdLst/>
            <a:ahLst/>
            <a:cxnLst/>
            <a:rect l="l" t="t" r="r" b="b"/>
            <a:pathLst>
              <a:path w="5291455" h="1045845">
                <a:moveTo>
                  <a:pt x="5186807" y="0"/>
                </a:moveTo>
                <a:lnTo>
                  <a:pt x="104546" y="0"/>
                </a:lnTo>
                <a:lnTo>
                  <a:pt x="63854" y="8223"/>
                </a:lnTo>
                <a:lnTo>
                  <a:pt x="30622" y="30638"/>
                </a:lnTo>
                <a:lnTo>
                  <a:pt x="8216" y="63865"/>
                </a:lnTo>
                <a:lnTo>
                  <a:pt x="0" y="104521"/>
                </a:lnTo>
                <a:lnTo>
                  <a:pt x="0" y="940942"/>
                </a:lnTo>
                <a:lnTo>
                  <a:pt x="8216" y="981598"/>
                </a:lnTo>
                <a:lnTo>
                  <a:pt x="30622" y="1014825"/>
                </a:lnTo>
                <a:lnTo>
                  <a:pt x="63854" y="1037240"/>
                </a:lnTo>
                <a:lnTo>
                  <a:pt x="104546" y="1045463"/>
                </a:lnTo>
                <a:lnTo>
                  <a:pt x="5186807" y="1045463"/>
                </a:lnTo>
                <a:lnTo>
                  <a:pt x="5227462" y="1037240"/>
                </a:lnTo>
                <a:lnTo>
                  <a:pt x="5260689" y="1014825"/>
                </a:lnTo>
                <a:lnTo>
                  <a:pt x="5283104" y="981598"/>
                </a:lnTo>
                <a:lnTo>
                  <a:pt x="5291328" y="940942"/>
                </a:lnTo>
                <a:lnTo>
                  <a:pt x="5291328" y="104521"/>
                </a:lnTo>
                <a:lnTo>
                  <a:pt x="5283104" y="63865"/>
                </a:lnTo>
                <a:lnTo>
                  <a:pt x="5260689" y="30638"/>
                </a:lnTo>
                <a:lnTo>
                  <a:pt x="5227462" y="8223"/>
                </a:lnTo>
                <a:lnTo>
                  <a:pt x="5186807" y="0"/>
                </a:lnTo>
                <a:close/>
              </a:path>
            </a:pathLst>
          </a:custGeom>
          <a:solidFill>
            <a:srgbClr val="FD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3855" y="2211323"/>
            <a:ext cx="5291455" cy="1045844"/>
          </a:xfrm>
          <a:custGeom>
            <a:avLst/>
            <a:gdLst/>
            <a:ahLst/>
            <a:cxnLst/>
            <a:rect l="l" t="t" r="r" b="b"/>
            <a:pathLst>
              <a:path w="5291455" h="1045845">
                <a:moveTo>
                  <a:pt x="0" y="104521"/>
                </a:moveTo>
                <a:lnTo>
                  <a:pt x="8216" y="63865"/>
                </a:lnTo>
                <a:lnTo>
                  <a:pt x="30622" y="30638"/>
                </a:lnTo>
                <a:lnTo>
                  <a:pt x="63854" y="8223"/>
                </a:lnTo>
                <a:lnTo>
                  <a:pt x="104546" y="0"/>
                </a:lnTo>
                <a:lnTo>
                  <a:pt x="5186807" y="0"/>
                </a:lnTo>
                <a:lnTo>
                  <a:pt x="5227462" y="8223"/>
                </a:lnTo>
                <a:lnTo>
                  <a:pt x="5260689" y="30638"/>
                </a:lnTo>
                <a:lnTo>
                  <a:pt x="5283104" y="63865"/>
                </a:lnTo>
                <a:lnTo>
                  <a:pt x="5291328" y="104521"/>
                </a:lnTo>
                <a:lnTo>
                  <a:pt x="5291328" y="940942"/>
                </a:lnTo>
                <a:lnTo>
                  <a:pt x="5283104" y="981598"/>
                </a:lnTo>
                <a:lnTo>
                  <a:pt x="5260689" y="1014825"/>
                </a:lnTo>
                <a:lnTo>
                  <a:pt x="5227462" y="1037240"/>
                </a:lnTo>
                <a:lnTo>
                  <a:pt x="5186807" y="1045463"/>
                </a:lnTo>
                <a:lnTo>
                  <a:pt x="104546" y="1045463"/>
                </a:lnTo>
                <a:lnTo>
                  <a:pt x="63854" y="1037240"/>
                </a:lnTo>
                <a:lnTo>
                  <a:pt x="30622" y="1014825"/>
                </a:lnTo>
                <a:lnTo>
                  <a:pt x="8216" y="981598"/>
                </a:lnTo>
                <a:lnTo>
                  <a:pt x="0" y="940942"/>
                </a:lnTo>
                <a:lnTo>
                  <a:pt x="0" y="10452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4496" y="2434590"/>
            <a:ext cx="277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for </a:t>
            </a:r>
            <a:r>
              <a:rPr sz="1800" b="1" dirty="0">
                <a:latin typeface="Myanmar Text"/>
                <a:cs typeface="Myanmar Text"/>
              </a:rPr>
              <a:t>( int k = </a:t>
            </a:r>
            <a:r>
              <a:rPr sz="1800" b="1" spc="-5" dirty="0">
                <a:latin typeface="Myanmar Text"/>
                <a:cs typeface="Myanmar Text"/>
              </a:rPr>
              <a:t>6; </a:t>
            </a:r>
            <a:r>
              <a:rPr sz="1800" b="1" dirty="0">
                <a:latin typeface="Myanmar Text"/>
                <a:cs typeface="Myanmar Text"/>
              </a:rPr>
              <a:t>x &gt; </a:t>
            </a:r>
            <a:r>
              <a:rPr sz="1800" b="1" spc="-5" dirty="0">
                <a:latin typeface="Myanmar Text"/>
                <a:cs typeface="Myanmar Text"/>
              </a:rPr>
              <a:t>0; </a:t>
            </a:r>
            <a:r>
              <a:rPr sz="1800" b="1" dirty="0">
                <a:latin typeface="Myanmar Text"/>
                <a:cs typeface="Myanmar Text"/>
              </a:rPr>
              <a:t>k --</a:t>
            </a:r>
            <a:r>
              <a:rPr sz="1800" b="1" spc="-110" dirty="0">
                <a:latin typeface="Myanmar Text"/>
                <a:cs typeface="Myanmar Text"/>
              </a:rPr>
              <a:t> </a:t>
            </a:r>
            <a:r>
              <a:rPr sz="1800" b="1" dirty="0">
                <a:latin typeface="Myanmar Text"/>
                <a:cs typeface="Myanmar Text"/>
              </a:rPr>
              <a:t>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496" y="2704338"/>
            <a:ext cx="200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cout </a:t>
            </a:r>
            <a:r>
              <a:rPr sz="1800" b="1" spc="-5" dirty="0">
                <a:latin typeface="Myanmar Text"/>
                <a:cs typeface="Myanmar Text"/>
              </a:rPr>
              <a:t>&lt;&lt; </a:t>
            </a:r>
            <a:r>
              <a:rPr sz="1800" b="1" dirty="0">
                <a:latin typeface="Myanmar Text"/>
                <a:cs typeface="Myanmar Text"/>
              </a:rPr>
              <a:t>k </a:t>
            </a:r>
            <a:r>
              <a:rPr sz="1800" b="1" spc="-5" dirty="0">
                <a:latin typeface="Myanmar Text"/>
                <a:cs typeface="Myanmar Text"/>
              </a:rPr>
              <a:t>&lt;&lt;</a:t>
            </a:r>
            <a:r>
              <a:rPr sz="1800" b="1" spc="-9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“\t”;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8079" y="3348228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0055" y="3622547"/>
            <a:ext cx="5139055" cy="617220"/>
          </a:xfrm>
          <a:custGeom>
            <a:avLst/>
            <a:gdLst/>
            <a:ahLst/>
            <a:cxnLst/>
            <a:rect l="l" t="t" r="r" b="b"/>
            <a:pathLst>
              <a:path w="5139055" h="617220">
                <a:moveTo>
                  <a:pt x="5077206" y="0"/>
                </a:moveTo>
                <a:lnTo>
                  <a:pt x="61721" y="0"/>
                </a:lnTo>
                <a:lnTo>
                  <a:pt x="37697" y="4857"/>
                </a:lnTo>
                <a:lnTo>
                  <a:pt x="18078" y="18097"/>
                </a:lnTo>
                <a:lnTo>
                  <a:pt x="4850" y="37718"/>
                </a:lnTo>
                <a:lnTo>
                  <a:pt x="0" y="61721"/>
                </a:lnTo>
                <a:lnTo>
                  <a:pt x="0" y="555497"/>
                </a:lnTo>
                <a:lnTo>
                  <a:pt x="4850" y="579501"/>
                </a:lnTo>
                <a:lnTo>
                  <a:pt x="18078" y="599122"/>
                </a:lnTo>
                <a:lnTo>
                  <a:pt x="37697" y="612362"/>
                </a:lnTo>
                <a:lnTo>
                  <a:pt x="61721" y="617219"/>
                </a:lnTo>
                <a:lnTo>
                  <a:pt x="5077206" y="617219"/>
                </a:lnTo>
                <a:lnTo>
                  <a:pt x="5101208" y="612362"/>
                </a:lnTo>
                <a:lnTo>
                  <a:pt x="5120830" y="599122"/>
                </a:lnTo>
                <a:lnTo>
                  <a:pt x="5134070" y="579501"/>
                </a:lnTo>
                <a:lnTo>
                  <a:pt x="5138928" y="555497"/>
                </a:lnTo>
                <a:lnTo>
                  <a:pt x="5138928" y="61721"/>
                </a:lnTo>
                <a:lnTo>
                  <a:pt x="5134070" y="37718"/>
                </a:lnTo>
                <a:lnTo>
                  <a:pt x="5120830" y="18097"/>
                </a:lnTo>
                <a:lnTo>
                  <a:pt x="5101208" y="4857"/>
                </a:lnTo>
                <a:lnTo>
                  <a:pt x="5077206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0055" y="3622547"/>
            <a:ext cx="5139055" cy="617220"/>
          </a:xfrm>
          <a:custGeom>
            <a:avLst/>
            <a:gdLst/>
            <a:ahLst/>
            <a:cxnLst/>
            <a:rect l="l" t="t" r="r" b="b"/>
            <a:pathLst>
              <a:path w="5139055" h="617220">
                <a:moveTo>
                  <a:pt x="0" y="61721"/>
                </a:moveTo>
                <a:lnTo>
                  <a:pt x="4850" y="37718"/>
                </a:lnTo>
                <a:lnTo>
                  <a:pt x="18078" y="18097"/>
                </a:lnTo>
                <a:lnTo>
                  <a:pt x="37697" y="4857"/>
                </a:lnTo>
                <a:lnTo>
                  <a:pt x="61721" y="0"/>
                </a:lnTo>
                <a:lnTo>
                  <a:pt x="5077206" y="0"/>
                </a:lnTo>
                <a:lnTo>
                  <a:pt x="5101208" y="4857"/>
                </a:lnTo>
                <a:lnTo>
                  <a:pt x="5120830" y="18097"/>
                </a:lnTo>
                <a:lnTo>
                  <a:pt x="5134070" y="37718"/>
                </a:lnTo>
                <a:lnTo>
                  <a:pt x="5138928" y="61721"/>
                </a:lnTo>
                <a:lnTo>
                  <a:pt x="5138928" y="555497"/>
                </a:lnTo>
                <a:lnTo>
                  <a:pt x="5134070" y="579501"/>
                </a:lnTo>
                <a:lnTo>
                  <a:pt x="5120830" y="599122"/>
                </a:lnTo>
                <a:lnTo>
                  <a:pt x="5101208" y="612362"/>
                </a:lnTo>
                <a:lnTo>
                  <a:pt x="5077206" y="617219"/>
                </a:lnTo>
                <a:lnTo>
                  <a:pt x="61721" y="617219"/>
                </a:lnTo>
                <a:lnTo>
                  <a:pt x="37697" y="612362"/>
                </a:lnTo>
                <a:lnTo>
                  <a:pt x="18078" y="599122"/>
                </a:lnTo>
                <a:lnTo>
                  <a:pt x="4850" y="579501"/>
                </a:lnTo>
                <a:lnTo>
                  <a:pt x="0" y="555497"/>
                </a:lnTo>
                <a:lnTo>
                  <a:pt x="0" y="61721"/>
                </a:lnTo>
                <a:close/>
              </a:path>
            </a:pathLst>
          </a:custGeom>
          <a:ln w="12192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0669" y="3631438"/>
            <a:ext cx="142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yanmar Text"/>
                <a:cs typeface="Myanmar Text"/>
              </a:rPr>
              <a:t>6 5 4 3 2</a:t>
            </a:r>
            <a:r>
              <a:rPr sz="2400" spc="-12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1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8079" y="4331208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3875" y="4605528"/>
            <a:ext cx="4970145" cy="1628139"/>
          </a:xfrm>
          <a:custGeom>
            <a:avLst/>
            <a:gdLst/>
            <a:ahLst/>
            <a:cxnLst/>
            <a:rect l="l" t="t" r="r" b="b"/>
            <a:pathLst>
              <a:path w="4970145" h="1628139">
                <a:moveTo>
                  <a:pt x="4806950" y="0"/>
                </a:moveTo>
                <a:lnTo>
                  <a:pt x="162814" y="0"/>
                </a:lnTo>
                <a:lnTo>
                  <a:pt x="119532" y="5816"/>
                </a:lnTo>
                <a:lnTo>
                  <a:pt x="80640" y="22229"/>
                </a:lnTo>
                <a:lnTo>
                  <a:pt x="47688" y="47688"/>
                </a:lnTo>
                <a:lnTo>
                  <a:pt x="22229" y="80640"/>
                </a:lnTo>
                <a:lnTo>
                  <a:pt x="5816" y="119532"/>
                </a:lnTo>
                <a:lnTo>
                  <a:pt x="0" y="162814"/>
                </a:lnTo>
                <a:lnTo>
                  <a:pt x="0" y="1464868"/>
                </a:lnTo>
                <a:lnTo>
                  <a:pt x="5816" y="1508137"/>
                </a:lnTo>
                <a:lnTo>
                  <a:pt x="22229" y="1547018"/>
                </a:lnTo>
                <a:lnTo>
                  <a:pt x="47688" y="1579959"/>
                </a:lnTo>
                <a:lnTo>
                  <a:pt x="80640" y="1605409"/>
                </a:lnTo>
                <a:lnTo>
                  <a:pt x="119532" y="1621817"/>
                </a:lnTo>
                <a:lnTo>
                  <a:pt x="162814" y="1627632"/>
                </a:lnTo>
                <a:lnTo>
                  <a:pt x="4806950" y="1627632"/>
                </a:lnTo>
                <a:lnTo>
                  <a:pt x="4850231" y="1621817"/>
                </a:lnTo>
                <a:lnTo>
                  <a:pt x="4889123" y="1605409"/>
                </a:lnTo>
                <a:lnTo>
                  <a:pt x="4922075" y="1579959"/>
                </a:lnTo>
                <a:lnTo>
                  <a:pt x="4947534" y="1547018"/>
                </a:lnTo>
                <a:lnTo>
                  <a:pt x="4963947" y="1508137"/>
                </a:lnTo>
                <a:lnTo>
                  <a:pt x="4969764" y="1464868"/>
                </a:lnTo>
                <a:lnTo>
                  <a:pt x="4969764" y="162814"/>
                </a:lnTo>
                <a:lnTo>
                  <a:pt x="4963947" y="119532"/>
                </a:lnTo>
                <a:lnTo>
                  <a:pt x="4947534" y="80640"/>
                </a:lnTo>
                <a:lnTo>
                  <a:pt x="4922075" y="47688"/>
                </a:lnTo>
                <a:lnTo>
                  <a:pt x="4889123" y="22229"/>
                </a:lnTo>
                <a:lnTo>
                  <a:pt x="4850231" y="5816"/>
                </a:lnTo>
                <a:lnTo>
                  <a:pt x="4806950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875" y="4605528"/>
            <a:ext cx="4970145" cy="1628139"/>
          </a:xfrm>
          <a:custGeom>
            <a:avLst/>
            <a:gdLst/>
            <a:ahLst/>
            <a:cxnLst/>
            <a:rect l="l" t="t" r="r" b="b"/>
            <a:pathLst>
              <a:path w="4970145" h="1628139">
                <a:moveTo>
                  <a:pt x="0" y="162814"/>
                </a:moveTo>
                <a:lnTo>
                  <a:pt x="5816" y="119532"/>
                </a:lnTo>
                <a:lnTo>
                  <a:pt x="22229" y="80640"/>
                </a:lnTo>
                <a:lnTo>
                  <a:pt x="47688" y="47688"/>
                </a:lnTo>
                <a:lnTo>
                  <a:pt x="80640" y="22229"/>
                </a:lnTo>
                <a:lnTo>
                  <a:pt x="119532" y="5816"/>
                </a:lnTo>
                <a:lnTo>
                  <a:pt x="162814" y="0"/>
                </a:lnTo>
                <a:lnTo>
                  <a:pt x="4806950" y="0"/>
                </a:lnTo>
                <a:lnTo>
                  <a:pt x="4850231" y="5816"/>
                </a:lnTo>
                <a:lnTo>
                  <a:pt x="4889123" y="22229"/>
                </a:lnTo>
                <a:lnTo>
                  <a:pt x="4922075" y="47688"/>
                </a:lnTo>
                <a:lnTo>
                  <a:pt x="4947534" y="80640"/>
                </a:lnTo>
                <a:lnTo>
                  <a:pt x="4963947" y="119532"/>
                </a:lnTo>
                <a:lnTo>
                  <a:pt x="4969764" y="162814"/>
                </a:lnTo>
                <a:lnTo>
                  <a:pt x="4969764" y="1464868"/>
                </a:lnTo>
                <a:lnTo>
                  <a:pt x="4963947" y="1508137"/>
                </a:lnTo>
                <a:lnTo>
                  <a:pt x="4947534" y="1547018"/>
                </a:lnTo>
                <a:lnTo>
                  <a:pt x="4922075" y="1579959"/>
                </a:lnTo>
                <a:lnTo>
                  <a:pt x="4889123" y="1605409"/>
                </a:lnTo>
                <a:lnTo>
                  <a:pt x="4850231" y="1621817"/>
                </a:lnTo>
                <a:lnTo>
                  <a:pt x="4806950" y="1627632"/>
                </a:lnTo>
                <a:lnTo>
                  <a:pt x="162814" y="1627632"/>
                </a:lnTo>
                <a:lnTo>
                  <a:pt x="119532" y="1621817"/>
                </a:lnTo>
                <a:lnTo>
                  <a:pt x="80640" y="1605409"/>
                </a:lnTo>
                <a:lnTo>
                  <a:pt x="47688" y="1579959"/>
                </a:lnTo>
                <a:lnTo>
                  <a:pt x="22229" y="1547018"/>
                </a:lnTo>
                <a:lnTo>
                  <a:pt x="5816" y="1508137"/>
                </a:lnTo>
                <a:lnTo>
                  <a:pt x="0" y="1464868"/>
                </a:lnTo>
                <a:lnTo>
                  <a:pt x="0" y="162814"/>
                </a:lnTo>
                <a:close/>
              </a:path>
            </a:pathLst>
          </a:custGeom>
          <a:ln w="12191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2169" y="4580382"/>
            <a:ext cx="4665345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The </a:t>
            </a:r>
            <a:r>
              <a:rPr sz="1800" b="1" spc="-5" dirty="0">
                <a:latin typeface="Myanmar Text"/>
                <a:cs typeface="Myanmar Text"/>
              </a:rPr>
              <a:t>variable k(loop control </a:t>
            </a:r>
            <a:r>
              <a:rPr sz="1800" b="1" dirty="0">
                <a:latin typeface="Myanmar Text"/>
                <a:cs typeface="Myanmar Text"/>
              </a:rPr>
              <a:t>variable) </a:t>
            </a:r>
            <a:r>
              <a:rPr sz="1800" b="1" spc="-5" dirty="0">
                <a:latin typeface="Myanmar Text"/>
                <a:cs typeface="Myanmar Text"/>
              </a:rPr>
              <a:t>is</a:t>
            </a:r>
            <a:r>
              <a:rPr sz="1800" b="1" spc="-65" dirty="0">
                <a:latin typeface="Myanmar Text"/>
                <a:cs typeface="Myanmar Text"/>
              </a:rPr>
              <a:t> </a:t>
            </a:r>
            <a:r>
              <a:rPr sz="1800" b="1" dirty="0">
                <a:latin typeface="Myanmar Text"/>
                <a:cs typeface="Myanmar Text"/>
              </a:rPr>
              <a:t>first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ts val="2140"/>
              </a:lnSpc>
            </a:pPr>
            <a:r>
              <a:rPr sz="1800" b="1" spc="-5" dirty="0">
                <a:latin typeface="Myanmar Text"/>
                <a:cs typeface="Myanmar Text"/>
              </a:rPr>
              <a:t>initialized with 6. </a:t>
            </a:r>
            <a:r>
              <a:rPr sz="1800" b="1" dirty="0">
                <a:latin typeface="Myanmar Text"/>
                <a:cs typeface="Myanmar Text"/>
              </a:rPr>
              <a:t>It </a:t>
            </a:r>
            <a:r>
              <a:rPr sz="1800" b="1" spc="-5" dirty="0">
                <a:latin typeface="Myanmar Text"/>
                <a:cs typeface="Myanmar Text"/>
              </a:rPr>
              <a:t>is then tested </a:t>
            </a:r>
            <a:r>
              <a:rPr sz="1800" b="1" dirty="0">
                <a:latin typeface="Myanmar Text"/>
                <a:cs typeface="Myanmar Text"/>
              </a:rPr>
              <a:t>for k &gt;</a:t>
            </a:r>
            <a:r>
              <a:rPr sz="1800" b="1" spc="-5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0,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169" y="5120132"/>
            <a:ext cx="4751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then the body of the loop is executed</a:t>
            </a:r>
            <a:r>
              <a:rPr sz="1800" b="1" spc="-3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which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2169" y="5391403"/>
            <a:ext cx="4820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displays </a:t>
            </a:r>
            <a:r>
              <a:rPr sz="1800" b="1" spc="-5" dirty="0">
                <a:latin typeface="Myanmar Text"/>
                <a:cs typeface="Myanmar Text"/>
              </a:rPr>
              <a:t>the </a:t>
            </a:r>
            <a:r>
              <a:rPr sz="1800" b="1" dirty="0">
                <a:latin typeface="Myanmar Text"/>
                <a:cs typeface="Myanmar Text"/>
              </a:rPr>
              <a:t>value </a:t>
            </a:r>
            <a:r>
              <a:rPr sz="1800" b="1" spc="-5" dirty="0">
                <a:latin typeface="Myanmar Text"/>
                <a:cs typeface="Myanmar Text"/>
              </a:rPr>
              <a:t>of k. Next the </a:t>
            </a:r>
            <a:r>
              <a:rPr sz="1800" b="1" dirty="0">
                <a:latin typeface="Myanmar Text"/>
                <a:cs typeface="Myanmar Text"/>
              </a:rPr>
              <a:t>value </a:t>
            </a:r>
            <a:r>
              <a:rPr sz="1800" b="1" spc="-5" dirty="0">
                <a:latin typeface="Myanmar Text"/>
                <a:cs typeface="Myanmar Text"/>
              </a:rPr>
              <a:t>of </a:t>
            </a:r>
            <a:r>
              <a:rPr sz="1800" b="1" dirty="0">
                <a:latin typeface="Myanmar Text"/>
                <a:cs typeface="Myanmar Text"/>
              </a:rPr>
              <a:t>k</a:t>
            </a:r>
            <a:r>
              <a:rPr sz="1800" b="1" spc="-9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is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169" y="5661152"/>
            <a:ext cx="4839335" cy="569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0"/>
              </a:spcBef>
            </a:pPr>
            <a:r>
              <a:rPr sz="1800" b="1" spc="-5" dirty="0">
                <a:latin typeface="Myanmar Text"/>
                <a:cs typeface="Myanmar Text"/>
              </a:rPr>
              <a:t>decremented. </a:t>
            </a:r>
            <a:r>
              <a:rPr sz="1800" b="1" dirty="0">
                <a:latin typeface="Myanmar Text"/>
                <a:cs typeface="Myanmar Text"/>
              </a:rPr>
              <a:t>Thus numbers </a:t>
            </a:r>
            <a:r>
              <a:rPr sz="1800" b="1" spc="-5" dirty="0">
                <a:latin typeface="Myanmar Text"/>
                <a:cs typeface="Myanmar Text"/>
              </a:rPr>
              <a:t>in reverse order  </a:t>
            </a:r>
            <a:r>
              <a:rPr sz="1800" b="1" dirty="0">
                <a:latin typeface="Myanmar Text"/>
                <a:cs typeface="Myanmar Text"/>
              </a:rPr>
              <a:t>from 6 </a:t>
            </a:r>
            <a:r>
              <a:rPr sz="1800" b="1" spc="-5" dirty="0">
                <a:latin typeface="Myanmar Text"/>
                <a:cs typeface="Myanmar Text"/>
              </a:rPr>
              <a:t>to</a:t>
            </a:r>
            <a:r>
              <a:rPr sz="1800" b="1" spc="-2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1.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0400" y="2211323"/>
            <a:ext cx="4505325" cy="1045844"/>
          </a:xfrm>
          <a:custGeom>
            <a:avLst/>
            <a:gdLst/>
            <a:ahLst/>
            <a:cxnLst/>
            <a:rect l="l" t="t" r="r" b="b"/>
            <a:pathLst>
              <a:path w="4505325" h="1045845">
                <a:moveTo>
                  <a:pt x="4400423" y="0"/>
                </a:moveTo>
                <a:lnTo>
                  <a:pt x="104521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2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1" y="1045463"/>
                </a:lnTo>
                <a:lnTo>
                  <a:pt x="4400423" y="1045463"/>
                </a:lnTo>
                <a:lnTo>
                  <a:pt x="4441078" y="1037240"/>
                </a:lnTo>
                <a:lnTo>
                  <a:pt x="4474305" y="1014825"/>
                </a:lnTo>
                <a:lnTo>
                  <a:pt x="4496720" y="981598"/>
                </a:lnTo>
                <a:lnTo>
                  <a:pt x="4504944" y="940942"/>
                </a:lnTo>
                <a:lnTo>
                  <a:pt x="4504944" y="104521"/>
                </a:lnTo>
                <a:lnTo>
                  <a:pt x="4496720" y="63865"/>
                </a:lnTo>
                <a:lnTo>
                  <a:pt x="4474305" y="30638"/>
                </a:lnTo>
                <a:lnTo>
                  <a:pt x="4441078" y="8223"/>
                </a:lnTo>
                <a:lnTo>
                  <a:pt x="4400423" y="0"/>
                </a:lnTo>
                <a:close/>
              </a:path>
            </a:pathLst>
          </a:custGeom>
          <a:solidFill>
            <a:srgbClr val="FD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0" y="2211323"/>
            <a:ext cx="4505325" cy="1045844"/>
          </a:xfrm>
          <a:custGeom>
            <a:avLst/>
            <a:gdLst/>
            <a:ahLst/>
            <a:cxnLst/>
            <a:rect l="l" t="t" r="r" b="b"/>
            <a:pathLst>
              <a:path w="4505325" h="1045845">
                <a:moveTo>
                  <a:pt x="0" y="104521"/>
                </a:moveTo>
                <a:lnTo>
                  <a:pt x="8223" y="63865"/>
                </a:lnTo>
                <a:lnTo>
                  <a:pt x="30638" y="30638"/>
                </a:lnTo>
                <a:lnTo>
                  <a:pt x="63865" y="8223"/>
                </a:lnTo>
                <a:lnTo>
                  <a:pt x="104521" y="0"/>
                </a:lnTo>
                <a:lnTo>
                  <a:pt x="4400423" y="0"/>
                </a:lnTo>
                <a:lnTo>
                  <a:pt x="4441078" y="8223"/>
                </a:lnTo>
                <a:lnTo>
                  <a:pt x="4474305" y="30638"/>
                </a:lnTo>
                <a:lnTo>
                  <a:pt x="4496720" y="63865"/>
                </a:lnTo>
                <a:lnTo>
                  <a:pt x="4504944" y="104521"/>
                </a:lnTo>
                <a:lnTo>
                  <a:pt x="4504944" y="940942"/>
                </a:lnTo>
                <a:lnTo>
                  <a:pt x="4496720" y="981598"/>
                </a:lnTo>
                <a:lnTo>
                  <a:pt x="4474305" y="1014825"/>
                </a:lnTo>
                <a:lnTo>
                  <a:pt x="4441078" y="1037240"/>
                </a:lnTo>
                <a:lnTo>
                  <a:pt x="4400423" y="1045463"/>
                </a:lnTo>
                <a:lnTo>
                  <a:pt x="104521" y="1045463"/>
                </a:lnTo>
                <a:lnTo>
                  <a:pt x="63865" y="1037240"/>
                </a:lnTo>
                <a:lnTo>
                  <a:pt x="30638" y="1014825"/>
                </a:lnTo>
                <a:lnTo>
                  <a:pt x="8223" y="981598"/>
                </a:lnTo>
                <a:lnTo>
                  <a:pt x="0" y="940942"/>
                </a:lnTo>
                <a:lnTo>
                  <a:pt x="0" y="10452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1929" y="2434590"/>
            <a:ext cx="300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for </a:t>
            </a:r>
            <a:r>
              <a:rPr sz="1800" b="1" dirty="0">
                <a:latin typeface="Myanmar Text"/>
                <a:cs typeface="Myanmar Text"/>
              </a:rPr>
              <a:t>( int x = </a:t>
            </a:r>
            <a:r>
              <a:rPr sz="1800" b="1" spc="-5" dirty="0">
                <a:latin typeface="Myanmar Text"/>
                <a:cs typeface="Myanmar Text"/>
              </a:rPr>
              <a:t>1; </a:t>
            </a:r>
            <a:r>
              <a:rPr sz="1800" b="1" dirty="0">
                <a:latin typeface="Myanmar Text"/>
                <a:cs typeface="Myanmar Text"/>
              </a:rPr>
              <a:t>x </a:t>
            </a:r>
            <a:r>
              <a:rPr sz="1800" b="1" spc="-5" dirty="0">
                <a:latin typeface="Myanmar Text"/>
                <a:cs typeface="Myanmar Text"/>
              </a:rPr>
              <a:t>&lt;= 9; </a:t>
            </a:r>
            <a:r>
              <a:rPr sz="1800" b="1" dirty="0">
                <a:latin typeface="Myanmar Text"/>
                <a:cs typeface="Myanmar Text"/>
              </a:rPr>
              <a:t>x</a:t>
            </a:r>
            <a:r>
              <a:rPr sz="1800" b="1" spc="-105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++)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1929" y="2704338"/>
            <a:ext cx="204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cout&lt;&lt; 5*x&lt;&lt;“ </a:t>
            </a:r>
            <a:r>
              <a:rPr sz="1800" b="1" dirty="0">
                <a:latin typeface="Myanmar Text"/>
                <a:cs typeface="Myanmar Text"/>
              </a:rPr>
              <a:t>”</a:t>
            </a:r>
            <a:r>
              <a:rPr sz="1800" b="1" spc="-65" dirty="0">
                <a:latin typeface="Myanmar Text"/>
                <a:cs typeface="Myanmar Text"/>
              </a:rPr>
              <a:t> </a:t>
            </a:r>
            <a:r>
              <a:rPr sz="1800" b="1" dirty="0">
                <a:latin typeface="Myanmar Text"/>
                <a:cs typeface="Myanmar Text"/>
              </a:rPr>
              <a:t>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71431" y="3348228"/>
            <a:ext cx="182879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6600" y="3622547"/>
            <a:ext cx="4352925" cy="718185"/>
          </a:xfrm>
          <a:custGeom>
            <a:avLst/>
            <a:gdLst/>
            <a:ahLst/>
            <a:cxnLst/>
            <a:rect l="l" t="t" r="r" b="b"/>
            <a:pathLst>
              <a:path w="4352925" h="718185">
                <a:moveTo>
                  <a:pt x="4280789" y="0"/>
                </a:moveTo>
                <a:lnTo>
                  <a:pt x="71754" y="0"/>
                </a:lnTo>
                <a:lnTo>
                  <a:pt x="43826" y="5639"/>
                </a:lnTo>
                <a:lnTo>
                  <a:pt x="21018" y="21018"/>
                </a:lnTo>
                <a:lnTo>
                  <a:pt x="5639" y="43826"/>
                </a:lnTo>
                <a:lnTo>
                  <a:pt x="0" y="71754"/>
                </a:lnTo>
                <a:lnTo>
                  <a:pt x="0" y="646049"/>
                </a:lnTo>
                <a:lnTo>
                  <a:pt x="5639" y="673977"/>
                </a:lnTo>
                <a:lnTo>
                  <a:pt x="21018" y="696785"/>
                </a:lnTo>
                <a:lnTo>
                  <a:pt x="43826" y="712164"/>
                </a:lnTo>
                <a:lnTo>
                  <a:pt x="71754" y="717803"/>
                </a:lnTo>
                <a:lnTo>
                  <a:pt x="4280789" y="717803"/>
                </a:lnTo>
                <a:lnTo>
                  <a:pt x="4308717" y="712164"/>
                </a:lnTo>
                <a:lnTo>
                  <a:pt x="4331525" y="696785"/>
                </a:lnTo>
                <a:lnTo>
                  <a:pt x="4346904" y="673977"/>
                </a:lnTo>
                <a:lnTo>
                  <a:pt x="4352544" y="646049"/>
                </a:lnTo>
                <a:lnTo>
                  <a:pt x="4352544" y="71754"/>
                </a:lnTo>
                <a:lnTo>
                  <a:pt x="4346904" y="43826"/>
                </a:lnTo>
                <a:lnTo>
                  <a:pt x="4331525" y="21018"/>
                </a:lnTo>
                <a:lnTo>
                  <a:pt x="4308717" y="5639"/>
                </a:lnTo>
                <a:lnTo>
                  <a:pt x="4280789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6600" y="3622547"/>
            <a:ext cx="4352925" cy="718185"/>
          </a:xfrm>
          <a:custGeom>
            <a:avLst/>
            <a:gdLst/>
            <a:ahLst/>
            <a:cxnLst/>
            <a:rect l="l" t="t" r="r" b="b"/>
            <a:pathLst>
              <a:path w="4352925" h="718185">
                <a:moveTo>
                  <a:pt x="0" y="71754"/>
                </a:moveTo>
                <a:lnTo>
                  <a:pt x="5639" y="43826"/>
                </a:lnTo>
                <a:lnTo>
                  <a:pt x="21018" y="21018"/>
                </a:lnTo>
                <a:lnTo>
                  <a:pt x="43826" y="5639"/>
                </a:lnTo>
                <a:lnTo>
                  <a:pt x="71754" y="0"/>
                </a:lnTo>
                <a:lnTo>
                  <a:pt x="4280789" y="0"/>
                </a:lnTo>
                <a:lnTo>
                  <a:pt x="4308717" y="5639"/>
                </a:lnTo>
                <a:lnTo>
                  <a:pt x="4331525" y="21018"/>
                </a:lnTo>
                <a:lnTo>
                  <a:pt x="4346904" y="43826"/>
                </a:lnTo>
                <a:lnTo>
                  <a:pt x="4352544" y="71754"/>
                </a:lnTo>
                <a:lnTo>
                  <a:pt x="4352544" y="646049"/>
                </a:lnTo>
                <a:lnTo>
                  <a:pt x="4346904" y="673977"/>
                </a:lnTo>
                <a:lnTo>
                  <a:pt x="4331525" y="696785"/>
                </a:lnTo>
                <a:lnTo>
                  <a:pt x="4308717" y="712164"/>
                </a:lnTo>
                <a:lnTo>
                  <a:pt x="4280789" y="717803"/>
                </a:lnTo>
                <a:lnTo>
                  <a:pt x="71754" y="717803"/>
                </a:lnTo>
                <a:lnTo>
                  <a:pt x="43826" y="712164"/>
                </a:lnTo>
                <a:lnTo>
                  <a:pt x="21018" y="696785"/>
                </a:lnTo>
                <a:lnTo>
                  <a:pt x="5639" y="673977"/>
                </a:lnTo>
                <a:lnTo>
                  <a:pt x="0" y="646049"/>
                </a:lnTo>
                <a:lnTo>
                  <a:pt x="0" y="71754"/>
                </a:lnTo>
                <a:close/>
              </a:path>
            </a:pathLst>
          </a:custGeom>
          <a:ln w="12192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05547" y="3646754"/>
            <a:ext cx="3919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Myanmar Text"/>
                <a:cs typeface="Myanmar Text"/>
              </a:rPr>
              <a:t>5 </a:t>
            </a:r>
            <a:r>
              <a:rPr sz="2700" spc="-5" dirty="0">
                <a:latin typeface="Myanmar Text"/>
                <a:cs typeface="Myanmar Text"/>
              </a:rPr>
              <a:t>10 15 20 25 30 35 40</a:t>
            </a:r>
            <a:r>
              <a:rPr sz="2700" spc="-55" dirty="0">
                <a:latin typeface="Myanmar Text"/>
                <a:cs typeface="Myanmar Text"/>
              </a:rPr>
              <a:t> </a:t>
            </a:r>
            <a:r>
              <a:rPr sz="2700" spc="-5" dirty="0">
                <a:latin typeface="Myanmar Text"/>
                <a:cs typeface="Myanmar Text"/>
              </a:rPr>
              <a:t>45</a:t>
            </a:r>
            <a:endParaRPr sz="2700">
              <a:latin typeface="Myanmar Text"/>
              <a:cs typeface="Myanmar Tex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71431" y="4431791"/>
            <a:ext cx="182879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4706111"/>
            <a:ext cx="4505325" cy="1350645"/>
          </a:xfrm>
          <a:custGeom>
            <a:avLst/>
            <a:gdLst/>
            <a:ahLst/>
            <a:cxnLst/>
            <a:rect l="l" t="t" r="r" b="b"/>
            <a:pathLst>
              <a:path w="4505325" h="1350645">
                <a:moveTo>
                  <a:pt x="4369943" y="0"/>
                </a:moveTo>
                <a:lnTo>
                  <a:pt x="135000" y="0"/>
                </a:lnTo>
                <a:lnTo>
                  <a:pt x="92334" y="6883"/>
                </a:lnTo>
                <a:lnTo>
                  <a:pt x="55275" y="26050"/>
                </a:lnTo>
                <a:lnTo>
                  <a:pt x="26050" y="55275"/>
                </a:lnTo>
                <a:lnTo>
                  <a:pt x="6883" y="92334"/>
                </a:lnTo>
                <a:lnTo>
                  <a:pt x="0" y="135000"/>
                </a:lnTo>
                <a:lnTo>
                  <a:pt x="0" y="1215237"/>
                </a:lnTo>
                <a:lnTo>
                  <a:pt x="6883" y="1257916"/>
                </a:lnTo>
                <a:lnTo>
                  <a:pt x="26050" y="1294983"/>
                </a:lnTo>
                <a:lnTo>
                  <a:pt x="55275" y="1324212"/>
                </a:lnTo>
                <a:lnTo>
                  <a:pt x="92334" y="1343380"/>
                </a:lnTo>
                <a:lnTo>
                  <a:pt x="135000" y="1350264"/>
                </a:lnTo>
                <a:lnTo>
                  <a:pt x="4369943" y="1350264"/>
                </a:lnTo>
                <a:lnTo>
                  <a:pt x="4412609" y="1343380"/>
                </a:lnTo>
                <a:lnTo>
                  <a:pt x="4449668" y="1324212"/>
                </a:lnTo>
                <a:lnTo>
                  <a:pt x="4478893" y="1294983"/>
                </a:lnTo>
                <a:lnTo>
                  <a:pt x="4498060" y="1257916"/>
                </a:lnTo>
                <a:lnTo>
                  <a:pt x="4504944" y="1215237"/>
                </a:lnTo>
                <a:lnTo>
                  <a:pt x="4504944" y="135000"/>
                </a:lnTo>
                <a:lnTo>
                  <a:pt x="4498060" y="92334"/>
                </a:lnTo>
                <a:lnTo>
                  <a:pt x="4478893" y="55275"/>
                </a:lnTo>
                <a:lnTo>
                  <a:pt x="4449668" y="26050"/>
                </a:lnTo>
                <a:lnTo>
                  <a:pt x="4412609" y="6883"/>
                </a:lnTo>
                <a:lnTo>
                  <a:pt x="4369943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400" y="4706111"/>
            <a:ext cx="4505325" cy="1350645"/>
          </a:xfrm>
          <a:custGeom>
            <a:avLst/>
            <a:gdLst/>
            <a:ahLst/>
            <a:cxnLst/>
            <a:rect l="l" t="t" r="r" b="b"/>
            <a:pathLst>
              <a:path w="4505325" h="1350645">
                <a:moveTo>
                  <a:pt x="0" y="135000"/>
                </a:moveTo>
                <a:lnTo>
                  <a:pt x="6883" y="92334"/>
                </a:lnTo>
                <a:lnTo>
                  <a:pt x="26050" y="55275"/>
                </a:lnTo>
                <a:lnTo>
                  <a:pt x="55275" y="26050"/>
                </a:lnTo>
                <a:lnTo>
                  <a:pt x="92334" y="6883"/>
                </a:lnTo>
                <a:lnTo>
                  <a:pt x="135000" y="0"/>
                </a:lnTo>
                <a:lnTo>
                  <a:pt x="4369943" y="0"/>
                </a:lnTo>
                <a:lnTo>
                  <a:pt x="4412609" y="6883"/>
                </a:lnTo>
                <a:lnTo>
                  <a:pt x="4449668" y="26050"/>
                </a:lnTo>
                <a:lnTo>
                  <a:pt x="4478893" y="55275"/>
                </a:lnTo>
                <a:lnTo>
                  <a:pt x="4498060" y="92334"/>
                </a:lnTo>
                <a:lnTo>
                  <a:pt x="4504944" y="135000"/>
                </a:lnTo>
                <a:lnTo>
                  <a:pt x="4504944" y="1215237"/>
                </a:lnTo>
                <a:lnTo>
                  <a:pt x="4498060" y="1257916"/>
                </a:lnTo>
                <a:lnTo>
                  <a:pt x="4478893" y="1294983"/>
                </a:lnTo>
                <a:lnTo>
                  <a:pt x="4449668" y="1324212"/>
                </a:lnTo>
                <a:lnTo>
                  <a:pt x="4412609" y="1343380"/>
                </a:lnTo>
                <a:lnTo>
                  <a:pt x="4369943" y="1350264"/>
                </a:lnTo>
                <a:lnTo>
                  <a:pt x="135000" y="1350264"/>
                </a:lnTo>
                <a:lnTo>
                  <a:pt x="92334" y="1343380"/>
                </a:lnTo>
                <a:lnTo>
                  <a:pt x="55275" y="1324212"/>
                </a:lnTo>
                <a:lnTo>
                  <a:pt x="26050" y="1294983"/>
                </a:lnTo>
                <a:lnTo>
                  <a:pt x="6883" y="1257916"/>
                </a:lnTo>
                <a:lnTo>
                  <a:pt x="0" y="1215237"/>
                </a:lnTo>
                <a:lnTo>
                  <a:pt x="0" y="135000"/>
                </a:lnTo>
                <a:close/>
              </a:path>
            </a:pathLst>
          </a:custGeom>
          <a:ln w="12192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63485" y="5049773"/>
            <a:ext cx="4112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yanmar Text"/>
                <a:cs typeface="Myanmar Text"/>
              </a:rPr>
              <a:t>The above </a:t>
            </a:r>
            <a:r>
              <a:rPr sz="2000" b="1" spc="-5" dirty="0">
                <a:latin typeface="Myanmar Text"/>
                <a:cs typeface="Myanmar Text"/>
              </a:rPr>
              <a:t>code fragment</a:t>
            </a:r>
            <a:r>
              <a:rPr sz="2000" b="1" spc="-65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displays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63485" y="5350255"/>
            <a:ext cx="33388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yanmar Text"/>
                <a:cs typeface="Myanmar Text"/>
              </a:rPr>
              <a:t>the </a:t>
            </a:r>
            <a:r>
              <a:rPr sz="2000" b="1" spc="-5" dirty="0">
                <a:latin typeface="Myanmar Text"/>
                <a:cs typeface="Myanmar Text"/>
              </a:rPr>
              <a:t>first </a:t>
            </a:r>
            <a:r>
              <a:rPr sz="2000" b="1" dirty="0">
                <a:latin typeface="Myanmar Text"/>
                <a:cs typeface="Myanmar Text"/>
              </a:rPr>
              <a:t>nine </a:t>
            </a:r>
            <a:r>
              <a:rPr sz="2000" b="1" spc="-5" dirty="0">
                <a:latin typeface="Myanmar Text"/>
                <a:cs typeface="Myanmar Text"/>
              </a:rPr>
              <a:t>multiples of</a:t>
            </a:r>
            <a:r>
              <a:rPr sz="2000" b="1" spc="-75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5.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398" y="434085"/>
            <a:ext cx="681482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ts val="4105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3600" b="0" spc="15" dirty="0">
                <a:latin typeface="Microsoft YaHei UI Light"/>
                <a:cs typeface="Microsoft YaHei UI Light"/>
              </a:rPr>
              <a:t>AFTER	</a:t>
            </a:r>
            <a:r>
              <a:rPr sz="3600" b="0" dirty="0">
                <a:latin typeface="Microsoft YaHei UI Light"/>
                <a:cs typeface="Microsoft YaHei UI Light"/>
              </a:rPr>
              <a:t>THIS </a:t>
            </a:r>
            <a:r>
              <a:rPr sz="3600" b="0" spc="5" dirty="0">
                <a:latin typeface="Microsoft YaHei UI Light"/>
                <a:cs typeface="Microsoft YaHei UI Light"/>
              </a:rPr>
              <a:t>LESSON,</a:t>
            </a:r>
            <a:r>
              <a:rPr sz="3600" b="0" spc="-155" dirty="0">
                <a:latin typeface="Microsoft YaHei UI Light"/>
                <a:cs typeface="Microsoft YaHei UI Light"/>
              </a:rPr>
              <a:t> </a:t>
            </a:r>
            <a:r>
              <a:rPr sz="3600" b="0" spc="5" dirty="0">
                <a:latin typeface="Microsoft YaHei UI Light"/>
                <a:cs typeface="Microsoft YaHei UI Light"/>
              </a:rPr>
              <a:t>LEARNERS</a:t>
            </a:r>
            <a:endParaRPr sz="3600">
              <a:latin typeface="Microsoft YaHei UI Light"/>
              <a:cs typeface="Microsoft YaHei UI Light"/>
            </a:endParaRPr>
          </a:p>
          <a:p>
            <a:pPr marR="5080" algn="r">
              <a:lnSpc>
                <a:spcPts val="4105"/>
              </a:lnSpc>
            </a:pPr>
            <a:r>
              <a:rPr sz="3600" b="0" spc="5" dirty="0">
                <a:latin typeface="Microsoft YaHei UI Light"/>
                <a:cs typeface="Microsoft YaHei UI Light"/>
              </a:rPr>
              <a:t>WILL </a:t>
            </a:r>
            <a:r>
              <a:rPr sz="3600" b="0" spc="-5" dirty="0">
                <a:latin typeface="Microsoft YaHei UI Light"/>
                <a:cs typeface="Microsoft YaHei UI Light"/>
              </a:rPr>
              <a:t>BE </a:t>
            </a:r>
            <a:r>
              <a:rPr sz="3600" b="0" dirty="0">
                <a:latin typeface="Microsoft YaHei UI Light"/>
                <a:cs typeface="Microsoft YaHei UI Light"/>
              </a:rPr>
              <a:t>ABLE</a:t>
            </a:r>
            <a:r>
              <a:rPr sz="3600" b="0" spc="-125" dirty="0">
                <a:latin typeface="Microsoft YaHei UI Light"/>
                <a:cs typeface="Microsoft YaHei UI Light"/>
              </a:rPr>
              <a:t> </a:t>
            </a:r>
            <a:r>
              <a:rPr sz="3600" b="0" spc="-80" dirty="0">
                <a:latin typeface="Microsoft YaHei UI Light"/>
                <a:cs typeface="Microsoft YaHei UI Light"/>
              </a:rPr>
              <a:t>TO:</a:t>
            </a:r>
            <a:endParaRPr sz="360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90444"/>
            <a:ext cx="9780905" cy="320357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Understand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concept and usage </a:t>
            </a:r>
            <a:r>
              <a:rPr sz="22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selection and iteration</a:t>
            </a:r>
            <a:r>
              <a:rPr sz="22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statements.</a:t>
            </a:r>
            <a:endParaRPr sz="2200" dirty="0">
              <a:latin typeface="Microsoft YaHei UI Light"/>
              <a:cs typeface="Microsoft YaHei UI Light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  <a:tab pos="5414645" algn="l"/>
              </a:tabLst>
            </a:pP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Know various </a:t>
            </a: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types </a:t>
            </a:r>
            <a:r>
              <a:rPr sz="22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2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control</a:t>
            </a:r>
            <a:r>
              <a:rPr sz="22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structures	</a:t>
            </a: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available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2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C++.</a:t>
            </a:r>
            <a:endParaRPr sz="2200" dirty="0">
              <a:latin typeface="Microsoft YaHei UI Light"/>
              <a:cs typeface="Microsoft YaHei UI Light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Analyze the </a:t>
            </a:r>
            <a:r>
              <a:rPr sz="2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problem,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decide and </a:t>
            </a: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evaluate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conditions.</a:t>
            </a:r>
            <a:endParaRPr sz="2200" dirty="0">
              <a:latin typeface="Microsoft YaHei UI Light"/>
              <a:cs typeface="Microsoft YaHei UI Light"/>
            </a:endParaRPr>
          </a:p>
          <a:p>
            <a:pPr marL="241300" indent="-228600">
              <a:lnSpc>
                <a:spcPts val="251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  <a:tab pos="3265804" algn="l"/>
              </a:tabLst>
            </a:pPr>
            <a:r>
              <a:rPr sz="2200" b="0" spc="-19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analyze</a:t>
            </a:r>
            <a:r>
              <a:rPr sz="2200" b="0" spc="-254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choose	an appropriate combination </a:t>
            </a:r>
            <a:r>
              <a:rPr sz="22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constructs to solve</a:t>
            </a:r>
            <a:r>
              <a:rPr sz="2200" b="0" spc="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endParaRPr sz="2200" dirty="0">
              <a:latin typeface="Microsoft YaHei UI Light"/>
              <a:cs typeface="Microsoft YaHei UI Light"/>
            </a:endParaRPr>
          </a:p>
          <a:p>
            <a:pPr marL="241300">
              <a:lnSpc>
                <a:spcPts val="2510"/>
              </a:lnSpc>
            </a:pPr>
            <a:r>
              <a:rPr sz="22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particular</a:t>
            </a:r>
            <a:r>
              <a:rPr sz="22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</a:t>
            </a:r>
            <a:endParaRPr sz="2200" dirty="0">
              <a:latin typeface="Microsoft YaHei UI Light"/>
              <a:cs typeface="Microsoft YaHei UI Light"/>
            </a:endParaRPr>
          </a:p>
          <a:p>
            <a:pPr marL="241300" marR="494665" indent="-228600">
              <a:lnSpc>
                <a:spcPts val="238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Write code that employ </a:t>
            </a: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decision </a:t>
            </a:r>
            <a:r>
              <a:rPr sz="2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structures,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including those that employ  sequences </a:t>
            </a:r>
            <a:r>
              <a:rPr sz="22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decision and nested</a:t>
            </a:r>
            <a:r>
              <a:rPr sz="22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decisions.</a:t>
            </a:r>
            <a:endParaRPr sz="2200" dirty="0">
              <a:latin typeface="Microsoft YaHei UI Light"/>
              <a:cs typeface="Microsoft YaHei UI Light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Design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simple </a:t>
            </a:r>
            <a:r>
              <a:rPr sz="2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applications </a:t>
            </a:r>
            <a:r>
              <a:rPr sz="2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having iterative</a:t>
            </a:r>
            <a:r>
              <a:rPr sz="2200" b="0" spc="-7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nature.</a:t>
            </a:r>
            <a:endParaRPr sz="22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371" y="711200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MORE </a:t>
            </a:r>
            <a:r>
              <a:rPr sz="3600" dirty="0"/>
              <a:t>EXAMPLES TO</a:t>
            </a:r>
            <a:r>
              <a:rPr sz="3600" spc="-55" dirty="0"/>
              <a:t> </a:t>
            </a:r>
            <a:r>
              <a:rPr sz="3600" spc="-5" dirty="0"/>
              <a:t>DEMONSTRATE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67653" y="1204976"/>
            <a:ext cx="505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Myanmar Text"/>
                <a:cs typeface="Myanmar Text"/>
              </a:rPr>
              <a:t>WORKING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36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3079" y="2211323"/>
            <a:ext cx="4244340" cy="1061085"/>
          </a:xfrm>
          <a:custGeom>
            <a:avLst/>
            <a:gdLst/>
            <a:ahLst/>
            <a:cxnLst/>
            <a:rect l="l" t="t" r="r" b="b"/>
            <a:pathLst>
              <a:path w="4244340" h="1061085">
                <a:moveTo>
                  <a:pt x="4138295" y="0"/>
                </a:moveTo>
                <a:lnTo>
                  <a:pt x="106044" y="0"/>
                </a:lnTo>
                <a:lnTo>
                  <a:pt x="64775" y="8336"/>
                </a:lnTo>
                <a:lnTo>
                  <a:pt x="31067" y="31067"/>
                </a:lnTo>
                <a:lnTo>
                  <a:pt x="8336" y="64775"/>
                </a:lnTo>
                <a:lnTo>
                  <a:pt x="0" y="106045"/>
                </a:lnTo>
                <a:lnTo>
                  <a:pt x="0" y="954659"/>
                </a:lnTo>
                <a:lnTo>
                  <a:pt x="8336" y="995928"/>
                </a:lnTo>
                <a:lnTo>
                  <a:pt x="31067" y="1029636"/>
                </a:lnTo>
                <a:lnTo>
                  <a:pt x="64775" y="1052367"/>
                </a:lnTo>
                <a:lnTo>
                  <a:pt x="106044" y="1060703"/>
                </a:lnTo>
                <a:lnTo>
                  <a:pt x="4138295" y="1060703"/>
                </a:lnTo>
                <a:lnTo>
                  <a:pt x="4179564" y="1052367"/>
                </a:lnTo>
                <a:lnTo>
                  <a:pt x="4213272" y="1029636"/>
                </a:lnTo>
                <a:lnTo>
                  <a:pt x="4236003" y="995928"/>
                </a:lnTo>
                <a:lnTo>
                  <a:pt x="4244340" y="954659"/>
                </a:lnTo>
                <a:lnTo>
                  <a:pt x="4244340" y="106045"/>
                </a:lnTo>
                <a:lnTo>
                  <a:pt x="4236003" y="64775"/>
                </a:lnTo>
                <a:lnTo>
                  <a:pt x="4213272" y="31067"/>
                </a:lnTo>
                <a:lnTo>
                  <a:pt x="4179564" y="8336"/>
                </a:lnTo>
                <a:lnTo>
                  <a:pt x="4138295" y="0"/>
                </a:lnTo>
                <a:close/>
              </a:path>
            </a:pathLst>
          </a:custGeom>
          <a:solidFill>
            <a:srgbClr val="FD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3079" y="2211323"/>
            <a:ext cx="4244340" cy="1061085"/>
          </a:xfrm>
          <a:custGeom>
            <a:avLst/>
            <a:gdLst/>
            <a:ahLst/>
            <a:cxnLst/>
            <a:rect l="l" t="t" r="r" b="b"/>
            <a:pathLst>
              <a:path w="4244340" h="1061085">
                <a:moveTo>
                  <a:pt x="0" y="106045"/>
                </a:moveTo>
                <a:lnTo>
                  <a:pt x="8336" y="64775"/>
                </a:lnTo>
                <a:lnTo>
                  <a:pt x="31067" y="31067"/>
                </a:lnTo>
                <a:lnTo>
                  <a:pt x="64775" y="8336"/>
                </a:lnTo>
                <a:lnTo>
                  <a:pt x="106044" y="0"/>
                </a:lnTo>
                <a:lnTo>
                  <a:pt x="4138295" y="0"/>
                </a:lnTo>
                <a:lnTo>
                  <a:pt x="4179564" y="8336"/>
                </a:lnTo>
                <a:lnTo>
                  <a:pt x="4213272" y="31067"/>
                </a:lnTo>
                <a:lnTo>
                  <a:pt x="4236003" y="64775"/>
                </a:lnTo>
                <a:lnTo>
                  <a:pt x="4244340" y="106045"/>
                </a:lnTo>
                <a:lnTo>
                  <a:pt x="4244340" y="954659"/>
                </a:lnTo>
                <a:lnTo>
                  <a:pt x="4236003" y="995928"/>
                </a:lnTo>
                <a:lnTo>
                  <a:pt x="4213272" y="1029636"/>
                </a:lnTo>
                <a:lnTo>
                  <a:pt x="4179564" y="1052367"/>
                </a:lnTo>
                <a:lnTo>
                  <a:pt x="4138295" y="1060703"/>
                </a:lnTo>
                <a:lnTo>
                  <a:pt x="106044" y="1060703"/>
                </a:lnTo>
                <a:lnTo>
                  <a:pt x="64775" y="1052367"/>
                </a:lnTo>
                <a:lnTo>
                  <a:pt x="31067" y="1029636"/>
                </a:lnTo>
                <a:lnTo>
                  <a:pt x="8336" y="995928"/>
                </a:lnTo>
                <a:lnTo>
                  <a:pt x="0" y="954659"/>
                </a:lnTo>
                <a:lnTo>
                  <a:pt x="0" y="10604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4608" y="2442464"/>
            <a:ext cx="327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for </a:t>
            </a:r>
            <a:r>
              <a:rPr sz="1800" b="1" dirty="0">
                <a:latin typeface="Myanmar Text"/>
                <a:cs typeface="Myanmar Text"/>
              </a:rPr>
              <a:t>( int i = </a:t>
            </a:r>
            <a:r>
              <a:rPr sz="1800" b="1" spc="-5" dirty="0">
                <a:latin typeface="Myanmar Text"/>
                <a:cs typeface="Myanmar Text"/>
              </a:rPr>
              <a:t>2; </a:t>
            </a:r>
            <a:r>
              <a:rPr sz="1800" b="1" dirty="0">
                <a:latin typeface="Myanmar Text"/>
                <a:cs typeface="Myanmar Text"/>
              </a:rPr>
              <a:t>i </a:t>
            </a:r>
            <a:r>
              <a:rPr sz="1800" b="1" spc="-5" dirty="0">
                <a:latin typeface="Myanmar Text"/>
                <a:cs typeface="Myanmar Text"/>
              </a:rPr>
              <a:t>&lt;= 20; </a:t>
            </a:r>
            <a:r>
              <a:rPr sz="1800" b="1" dirty="0">
                <a:latin typeface="Myanmar Text"/>
                <a:cs typeface="Myanmar Text"/>
              </a:rPr>
              <a:t>i </a:t>
            </a:r>
            <a:r>
              <a:rPr sz="1800" b="1" spc="-5" dirty="0">
                <a:latin typeface="Myanmar Text"/>
                <a:cs typeface="Myanmar Text"/>
              </a:rPr>
              <a:t>+= </a:t>
            </a:r>
            <a:r>
              <a:rPr sz="1800" b="1" dirty="0">
                <a:latin typeface="Myanmar Text"/>
                <a:cs typeface="Myanmar Text"/>
              </a:rPr>
              <a:t>2</a:t>
            </a:r>
            <a:r>
              <a:rPr sz="1800" b="1" spc="-90" dirty="0">
                <a:latin typeface="Myanmar Text"/>
                <a:cs typeface="Myanmar Text"/>
              </a:rPr>
              <a:t> </a:t>
            </a:r>
            <a:r>
              <a:rPr sz="1800" b="1" dirty="0">
                <a:latin typeface="Myanmar Text"/>
                <a:cs typeface="Myanmar Text"/>
              </a:rPr>
              <a:t>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4608" y="2712211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cout </a:t>
            </a:r>
            <a:r>
              <a:rPr sz="1800" b="1" spc="-5" dirty="0">
                <a:latin typeface="Myanmar Text"/>
                <a:cs typeface="Myanmar Text"/>
              </a:rPr>
              <a:t>&lt;&lt; </a:t>
            </a:r>
            <a:r>
              <a:rPr sz="1800" b="1" dirty="0">
                <a:latin typeface="Myanmar Text"/>
                <a:cs typeface="Myanmar Text"/>
              </a:rPr>
              <a:t>i </a:t>
            </a:r>
            <a:r>
              <a:rPr sz="1800" b="1" spc="-5" dirty="0">
                <a:latin typeface="Myanmar Text"/>
                <a:cs typeface="Myanmar Text"/>
              </a:rPr>
              <a:t>&lt;&lt; </a:t>
            </a:r>
            <a:r>
              <a:rPr sz="1800" b="1" dirty="0">
                <a:latin typeface="Myanmar Text"/>
                <a:cs typeface="Myanmar Text"/>
              </a:rPr>
              <a:t>“</a:t>
            </a:r>
            <a:r>
              <a:rPr sz="1800" b="1" spc="40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”;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3047" y="3364991"/>
            <a:ext cx="184403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3079" y="3643884"/>
            <a:ext cx="4244340" cy="626745"/>
          </a:xfrm>
          <a:custGeom>
            <a:avLst/>
            <a:gdLst/>
            <a:ahLst/>
            <a:cxnLst/>
            <a:rect l="l" t="t" r="r" b="b"/>
            <a:pathLst>
              <a:path w="4244340" h="626745">
                <a:moveTo>
                  <a:pt x="4181729" y="0"/>
                </a:moveTo>
                <a:lnTo>
                  <a:pt x="62611" y="0"/>
                </a:lnTo>
                <a:lnTo>
                  <a:pt x="38254" y="4925"/>
                </a:lnTo>
                <a:lnTo>
                  <a:pt x="18351" y="18351"/>
                </a:lnTo>
                <a:lnTo>
                  <a:pt x="4925" y="38254"/>
                </a:lnTo>
                <a:lnTo>
                  <a:pt x="0" y="62611"/>
                </a:lnTo>
                <a:lnTo>
                  <a:pt x="0" y="563753"/>
                </a:lnTo>
                <a:lnTo>
                  <a:pt x="4925" y="588109"/>
                </a:lnTo>
                <a:lnTo>
                  <a:pt x="18351" y="608012"/>
                </a:lnTo>
                <a:lnTo>
                  <a:pt x="38254" y="621438"/>
                </a:lnTo>
                <a:lnTo>
                  <a:pt x="62611" y="626364"/>
                </a:lnTo>
                <a:lnTo>
                  <a:pt x="4181729" y="626364"/>
                </a:lnTo>
                <a:lnTo>
                  <a:pt x="4206085" y="621438"/>
                </a:lnTo>
                <a:lnTo>
                  <a:pt x="4225988" y="608012"/>
                </a:lnTo>
                <a:lnTo>
                  <a:pt x="4239414" y="588109"/>
                </a:lnTo>
                <a:lnTo>
                  <a:pt x="4244340" y="563753"/>
                </a:lnTo>
                <a:lnTo>
                  <a:pt x="4244340" y="62611"/>
                </a:lnTo>
                <a:lnTo>
                  <a:pt x="4239414" y="38254"/>
                </a:lnTo>
                <a:lnTo>
                  <a:pt x="4225988" y="18351"/>
                </a:lnTo>
                <a:lnTo>
                  <a:pt x="4206085" y="4925"/>
                </a:lnTo>
                <a:lnTo>
                  <a:pt x="4181729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3079" y="3643884"/>
            <a:ext cx="4244340" cy="626745"/>
          </a:xfrm>
          <a:custGeom>
            <a:avLst/>
            <a:gdLst/>
            <a:ahLst/>
            <a:cxnLst/>
            <a:rect l="l" t="t" r="r" b="b"/>
            <a:pathLst>
              <a:path w="4244340" h="626745">
                <a:moveTo>
                  <a:pt x="0" y="62611"/>
                </a:moveTo>
                <a:lnTo>
                  <a:pt x="4925" y="38254"/>
                </a:lnTo>
                <a:lnTo>
                  <a:pt x="18351" y="18351"/>
                </a:lnTo>
                <a:lnTo>
                  <a:pt x="38254" y="4925"/>
                </a:lnTo>
                <a:lnTo>
                  <a:pt x="62611" y="0"/>
                </a:lnTo>
                <a:lnTo>
                  <a:pt x="4181729" y="0"/>
                </a:lnTo>
                <a:lnTo>
                  <a:pt x="4206085" y="4925"/>
                </a:lnTo>
                <a:lnTo>
                  <a:pt x="4225988" y="18351"/>
                </a:lnTo>
                <a:lnTo>
                  <a:pt x="4239414" y="38254"/>
                </a:lnTo>
                <a:lnTo>
                  <a:pt x="4244340" y="62611"/>
                </a:lnTo>
                <a:lnTo>
                  <a:pt x="4244340" y="563753"/>
                </a:lnTo>
                <a:lnTo>
                  <a:pt x="4239414" y="588109"/>
                </a:lnTo>
                <a:lnTo>
                  <a:pt x="4225988" y="608012"/>
                </a:lnTo>
                <a:lnTo>
                  <a:pt x="4206085" y="621438"/>
                </a:lnTo>
                <a:lnTo>
                  <a:pt x="4181729" y="626364"/>
                </a:lnTo>
                <a:lnTo>
                  <a:pt x="62611" y="626364"/>
                </a:lnTo>
                <a:lnTo>
                  <a:pt x="38254" y="621438"/>
                </a:lnTo>
                <a:lnTo>
                  <a:pt x="18351" y="608012"/>
                </a:lnTo>
                <a:lnTo>
                  <a:pt x="4925" y="588109"/>
                </a:lnTo>
                <a:lnTo>
                  <a:pt x="0" y="563753"/>
                </a:lnTo>
                <a:lnTo>
                  <a:pt x="0" y="62611"/>
                </a:lnTo>
                <a:close/>
              </a:path>
            </a:pathLst>
          </a:custGeom>
          <a:ln w="12192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74266" y="3704031"/>
            <a:ext cx="2636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yanmar Text"/>
                <a:cs typeface="Myanmar Text"/>
              </a:rPr>
              <a:t>4 6 8 10 12 14 16 18</a:t>
            </a:r>
            <a:r>
              <a:rPr sz="2000" spc="-14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20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3047" y="4363211"/>
            <a:ext cx="184403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3079" y="4640579"/>
            <a:ext cx="4244340" cy="1062355"/>
          </a:xfrm>
          <a:custGeom>
            <a:avLst/>
            <a:gdLst/>
            <a:ahLst/>
            <a:cxnLst/>
            <a:rect l="l" t="t" r="r" b="b"/>
            <a:pathLst>
              <a:path w="4244340" h="1062354">
                <a:moveTo>
                  <a:pt x="4138168" y="0"/>
                </a:moveTo>
                <a:lnTo>
                  <a:pt x="106171" y="0"/>
                </a:lnTo>
                <a:lnTo>
                  <a:pt x="64829" y="8338"/>
                </a:lnTo>
                <a:lnTo>
                  <a:pt x="31083" y="31083"/>
                </a:lnTo>
                <a:lnTo>
                  <a:pt x="8338" y="64829"/>
                </a:lnTo>
                <a:lnTo>
                  <a:pt x="0" y="106172"/>
                </a:lnTo>
                <a:lnTo>
                  <a:pt x="0" y="956005"/>
                </a:lnTo>
                <a:lnTo>
                  <a:pt x="8338" y="997350"/>
                </a:lnTo>
                <a:lnTo>
                  <a:pt x="31083" y="1031114"/>
                </a:lnTo>
                <a:lnTo>
                  <a:pt x="64829" y="1053879"/>
                </a:lnTo>
                <a:lnTo>
                  <a:pt x="106171" y="1062228"/>
                </a:lnTo>
                <a:lnTo>
                  <a:pt x="4138168" y="1062228"/>
                </a:lnTo>
                <a:lnTo>
                  <a:pt x="4179510" y="1053879"/>
                </a:lnTo>
                <a:lnTo>
                  <a:pt x="4213256" y="1031114"/>
                </a:lnTo>
                <a:lnTo>
                  <a:pt x="4236001" y="997350"/>
                </a:lnTo>
                <a:lnTo>
                  <a:pt x="4244340" y="956005"/>
                </a:lnTo>
                <a:lnTo>
                  <a:pt x="4244340" y="106172"/>
                </a:lnTo>
                <a:lnTo>
                  <a:pt x="4236001" y="64829"/>
                </a:lnTo>
                <a:lnTo>
                  <a:pt x="4213256" y="31083"/>
                </a:lnTo>
                <a:lnTo>
                  <a:pt x="4179510" y="8338"/>
                </a:lnTo>
                <a:lnTo>
                  <a:pt x="4138168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3079" y="4640579"/>
            <a:ext cx="4244340" cy="1062355"/>
          </a:xfrm>
          <a:custGeom>
            <a:avLst/>
            <a:gdLst/>
            <a:ahLst/>
            <a:cxnLst/>
            <a:rect l="l" t="t" r="r" b="b"/>
            <a:pathLst>
              <a:path w="4244340" h="1062354">
                <a:moveTo>
                  <a:pt x="0" y="106172"/>
                </a:moveTo>
                <a:lnTo>
                  <a:pt x="8338" y="64829"/>
                </a:lnTo>
                <a:lnTo>
                  <a:pt x="31083" y="31083"/>
                </a:lnTo>
                <a:lnTo>
                  <a:pt x="64829" y="8338"/>
                </a:lnTo>
                <a:lnTo>
                  <a:pt x="106171" y="0"/>
                </a:lnTo>
                <a:lnTo>
                  <a:pt x="4138168" y="0"/>
                </a:lnTo>
                <a:lnTo>
                  <a:pt x="4179510" y="8338"/>
                </a:lnTo>
                <a:lnTo>
                  <a:pt x="4213256" y="31083"/>
                </a:lnTo>
                <a:lnTo>
                  <a:pt x="4236001" y="64829"/>
                </a:lnTo>
                <a:lnTo>
                  <a:pt x="4244340" y="106172"/>
                </a:lnTo>
                <a:lnTo>
                  <a:pt x="4244340" y="956005"/>
                </a:lnTo>
                <a:lnTo>
                  <a:pt x="4236001" y="997350"/>
                </a:lnTo>
                <a:lnTo>
                  <a:pt x="4213256" y="1031114"/>
                </a:lnTo>
                <a:lnTo>
                  <a:pt x="4179510" y="1053879"/>
                </a:lnTo>
                <a:lnTo>
                  <a:pt x="4138168" y="1062228"/>
                </a:lnTo>
                <a:lnTo>
                  <a:pt x="106171" y="1062228"/>
                </a:lnTo>
                <a:lnTo>
                  <a:pt x="64829" y="1053879"/>
                </a:lnTo>
                <a:lnTo>
                  <a:pt x="31083" y="1031114"/>
                </a:lnTo>
                <a:lnTo>
                  <a:pt x="8338" y="997350"/>
                </a:lnTo>
                <a:lnTo>
                  <a:pt x="0" y="956005"/>
                </a:lnTo>
                <a:lnTo>
                  <a:pt x="0" y="106172"/>
                </a:lnTo>
                <a:close/>
              </a:path>
            </a:pathLst>
          </a:custGeom>
          <a:ln w="12192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4608" y="4451730"/>
            <a:ext cx="4017645" cy="117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39700"/>
              </a:lnSpc>
              <a:spcBef>
                <a:spcPts val="105"/>
              </a:spcBef>
            </a:pPr>
            <a:r>
              <a:rPr sz="1800" spc="-5" dirty="0">
                <a:latin typeface="Myanmar Text"/>
                <a:cs typeface="Myanmar Text"/>
              </a:rPr>
              <a:t>This code displays all </a:t>
            </a:r>
            <a:r>
              <a:rPr sz="1800" dirty="0">
                <a:latin typeface="Myanmar Text"/>
                <a:cs typeface="Myanmar Text"/>
              </a:rPr>
              <a:t>the </a:t>
            </a:r>
            <a:r>
              <a:rPr sz="1800" spc="-5" dirty="0">
                <a:latin typeface="Myanmar Text"/>
                <a:cs typeface="Myanmar Text"/>
              </a:rPr>
              <a:t>even numbers  </a:t>
            </a:r>
            <a:r>
              <a:rPr sz="1800" dirty="0">
                <a:latin typeface="Myanmar Text"/>
                <a:cs typeface="Myanmar Text"/>
              </a:rPr>
              <a:t>from 2 to </a:t>
            </a:r>
            <a:r>
              <a:rPr sz="1800" spc="-5" dirty="0">
                <a:latin typeface="Myanmar Text"/>
                <a:cs typeface="Myanmar Text"/>
              </a:rPr>
              <a:t>20. Note </a:t>
            </a:r>
            <a:r>
              <a:rPr sz="1800" dirty="0">
                <a:latin typeface="Myanmar Text"/>
                <a:cs typeface="Myanmar Text"/>
              </a:rPr>
              <a:t>the </a:t>
            </a:r>
            <a:r>
              <a:rPr sz="1800" spc="-5" dirty="0">
                <a:latin typeface="Myanmar Text"/>
                <a:cs typeface="Myanmar Text"/>
              </a:rPr>
              <a:t>expression i+=2.  This increments </a:t>
            </a:r>
            <a:r>
              <a:rPr sz="1800" dirty="0">
                <a:latin typeface="Myanmar Text"/>
                <a:cs typeface="Myanmar Text"/>
              </a:rPr>
              <a:t>the </a:t>
            </a:r>
            <a:r>
              <a:rPr sz="1800" spc="-5" dirty="0">
                <a:latin typeface="Myanmar Text"/>
                <a:cs typeface="Myanmar Text"/>
              </a:rPr>
              <a:t>value </a:t>
            </a:r>
            <a:r>
              <a:rPr sz="1800" dirty="0">
                <a:latin typeface="Myanmar Text"/>
                <a:cs typeface="Myanmar Text"/>
              </a:rPr>
              <a:t>of i by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21780" y="2211323"/>
            <a:ext cx="4244340" cy="1061085"/>
          </a:xfrm>
          <a:custGeom>
            <a:avLst/>
            <a:gdLst/>
            <a:ahLst/>
            <a:cxnLst/>
            <a:rect l="l" t="t" r="r" b="b"/>
            <a:pathLst>
              <a:path w="4244340" h="1061085">
                <a:moveTo>
                  <a:pt x="4138295" y="0"/>
                </a:moveTo>
                <a:lnTo>
                  <a:pt x="106045" y="0"/>
                </a:lnTo>
                <a:lnTo>
                  <a:pt x="64775" y="8336"/>
                </a:lnTo>
                <a:lnTo>
                  <a:pt x="31067" y="31067"/>
                </a:lnTo>
                <a:lnTo>
                  <a:pt x="8336" y="64775"/>
                </a:lnTo>
                <a:lnTo>
                  <a:pt x="0" y="106045"/>
                </a:lnTo>
                <a:lnTo>
                  <a:pt x="0" y="954659"/>
                </a:lnTo>
                <a:lnTo>
                  <a:pt x="8336" y="995928"/>
                </a:lnTo>
                <a:lnTo>
                  <a:pt x="31067" y="1029636"/>
                </a:lnTo>
                <a:lnTo>
                  <a:pt x="64775" y="1052367"/>
                </a:lnTo>
                <a:lnTo>
                  <a:pt x="106045" y="1060703"/>
                </a:lnTo>
                <a:lnTo>
                  <a:pt x="4138295" y="1060703"/>
                </a:lnTo>
                <a:lnTo>
                  <a:pt x="4179564" y="1052367"/>
                </a:lnTo>
                <a:lnTo>
                  <a:pt x="4213272" y="1029636"/>
                </a:lnTo>
                <a:lnTo>
                  <a:pt x="4236003" y="995928"/>
                </a:lnTo>
                <a:lnTo>
                  <a:pt x="4244340" y="954659"/>
                </a:lnTo>
                <a:lnTo>
                  <a:pt x="4244340" y="106045"/>
                </a:lnTo>
                <a:lnTo>
                  <a:pt x="4236003" y="64775"/>
                </a:lnTo>
                <a:lnTo>
                  <a:pt x="4213272" y="31067"/>
                </a:lnTo>
                <a:lnTo>
                  <a:pt x="4179564" y="8336"/>
                </a:lnTo>
                <a:lnTo>
                  <a:pt x="4138295" y="0"/>
                </a:lnTo>
                <a:close/>
              </a:path>
            </a:pathLst>
          </a:custGeom>
          <a:solidFill>
            <a:srgbClr val="FD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63943" y="2172461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yanmar Text"/>
                <a:cs typeface="Myanmar Text"/>
              </a:rPr>
              <a:t>int k =</a:t>
            </a:r>
            <a:r>
              <a:rPr sz="1800" b="1" spc="-11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15;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3943" y="2442209"/>
            <a:ext cx="3054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for </a:t>
            </a:r>
            <a:r>
              <a:rPr sz="1800" b="1" dirty="0">
                <a:latin typeface="Myanmar Text"/>
                <a:cs typeface="Myanmar Text"/>
              </a:rPr>
              <a:t>( int p = </a:t>
            </a:r>
            <a:r>
              <a:rPr sz="1800" b="1" spc="-5" dirty="0">
                <a:latin typeface="Myanmar Text"/>
                <a:cs typeface="Myanmar Text"/>
              </a:rPr>
              <a:t>1; </a:t>
            </a:r>
            <a:r>
              <a:rPr sz="1800" b="1" dirty="0">
                <a:latin typeface="Myanmar Text"/>
                <a:cs typeface="Myanmar Text"/>
              </a:rPr>
              <a:t>p </a:t>
            </a:r>
            <a:r>
              <a:rPr sz="1800" b="1" spc="-5" dirty="0">
                <a:latin typeface="Myanmar Text"/>
                <a:cs typeface="Myanmar Text"/>
              </a:rPr>
              <a:t>&lt;= 5; p++</a:t>
            </a:r>
            <a:r>
              <a:rPr sz="1800" b="1" spc="-95" dirty="0">
                <a:latin typeface="Myanmar Text"/>
                <a:cs typeface="Myanmar Text"/>
              </a:rPr>
              <a:t> </a:t>
            </a:r>
            <a:r>
              <a:rPr sz="1800" b="1" dirty="0">
                <a:latin typeface="Myanmar Text"/>
                <a:cs typeface="Myanmar Text"/>
              </a:rPr>
              <a:t>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3943" y="2711958"/>
            <a:ext cx="909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{</a:t>
            </a:r>
            <a:r>
              <a:rPr sz="1800" b="1" dirty="0">
                <a:latin typeface="Myanmar Text"/>
                <a:cs typeface="Myanmar Text"/>
              </a:rPr>
              <a:t>co</a:t>
            </a:r>
            <a:r>
              <a:rPr sz="1800" b="1" spc="5" dirty="0">
                <a:latin typeface="Myanmar Text"/>
                <a:cs typeface="Myanmar Text"/>
              </a:rPr>
              <a:t>u</a:t>
            </a:r>
            <a:r>
              <a:rPr sz="1800" b="1" spc="-5" dirty="0">
                <a:latin typeface="Myanmar Text"/>
                <a:cs typeface="Myanmar Text"/>
              </a:rPr>
              <a:t>t&lt;&lt;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51747" y="3364991"/>
            <a:ext cx="184403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63943" y="2983229"/>
            <a:ext cx="415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7025" algn="l"/>
              </a:tabLst>
            </a:pPr>
            <a:r>
              <a:rPr sz="1800" b="1" u="sng" spc="-5" dirty="0">
                <a:uFill>
                  <a:solidFill>
                    <a:srgbClr val="FFFFFF"/>
                  </a:solidFill>
                </a:uFill>
                <a:latin typeface="Myanmar Text"/>
                <a:cs typeface="Myanmar Text"/>
              </a:rPr>
              <a:t>k&lt;&lt;“x”&lt;&lt;p&lt;&lt;”=”&lt;&lt;k*p;cout&lt;&lt;	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1780" y="3643884"/>
            <a:ext cx="4244340" cy="1156970"/>
          </a:xfrm>
          <a:custGeom>
            <a:avLst/>
            <a:gdLst/>
            <a:ahLst/>
            <a:cxnLst/>
            <a:rect l="l" t="t" r="r" b="b"/>
            <a:pathLst>
              <a:path w="4244340" h="1156970">
                <a:moveTo>
                  <a:pt x="4128643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1041019"/>
                </a:lnTo>
                <a:lnTo>
                  <a:pt x="9094" y="1086046"/>
                </a:lnTo>
                <a:lnTo>
                  <a:pt x="33893" y="1122822"/>
                </a:lnTo>
                <a:lnTo>
                  <a:pt x="70669" y="1147621"/>
                </a:lnTo>
                <a:lnTo>
                  <a:pt x="115697" y="1156716"/>
                </a:lnTo>
                <a:lnTo>
                  <a:pt x="4128643" y="1156716"/>
                </a:lnTo>
                <a:lnTo>
                  <a:pt x="4173670" y="1147621"/>
                </a:lnTo>
                <a:lnTo>
                  <a:pt x="4210446" y="1122822"/>
                </a:lnTo>
                <a:lnTo>
                  <a:pt x="4235245" y="1086046"/>
                </a:lnTo>
                <a:lnTo>
                  <a:pt x="4244340" y="1041019"/>
                </a:lnTo>
                <a:lnTo>
                  <a:pt x="4244340" y="115697"/>
                </a:lnTo>
                <a:lnTo>
                  <a:pt x="4235245" y="70669"/>
                </a:lnTo>
                <a:lnTo>
                  <a:pt x="4210446" y="33893"/>
                </a:lnTo>
                <a:lnTo>
                  <a:pt x="4173670" y="9094"/>
                </a:lnTo>
                <a:lnTo>
                  <a:pt x="4128643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1780" y="3643884"/>
            <a:ext cx="4244340" cy="1156970"/>
          </a:xfrm>
          <a:custGeom>
            <a:avLst/>
            <a:gdLst/>
            <a:ahLst/>
            <a:cxnLst/>
            <a:rect l="l" t="t" r="r" b="b"/>
            <a:pathLst>
              <a:path w="4244340" h="1156970">
                <a:moveTo>
                  <a:pt x="0" y="115697"/>
                </a:moveTo>
                <a:lnTo>
                  <a:pt x="9094" y="70669"/>
                </a:lnTo>
                <a:lnTo>
                  <a:pt x="33893" y="33893"/>
                </a:lnTo>
                <a:lnTo>
                  <a:pt x="70669" y="9094"/>
                </a:lnTo>
                <a:lnTo>
                  <a:pt x="115697" y="0"/>
                </a:lnTo>
                <a:lnTo>
                  <a:pt x="4128643" y="0"/>
                </a:lnTo>
                <a:lnTo>
                  <a:pt x="4173670" y="9094"/>
                </a:lnTo>
                <a:lnTo>
                  <a:pt x="4210446" y="33893"/>
                </a:lnTo>
                <a:lnTo>
                  <a:pt x="4235245" y="70669"/>
                </a:lnTo>
                <a:lnTo>
                  <a:pt x="4244340" y="115697"/>
                </a:lnTo>
                <a:lnTo>
                  <a:pt x="4244340" y="1041019"/>
                </a:lnTo>
                <a:lnTo>
                  <a:pt x="4235245" y="1086046"/>
                </a:lnTo>
                <a:lnTo>
                  <a:pt x="4210446" y="1122822"/>
                </a:lnTo>
                <a:lnTo>
                  <a:pt x="4173670" y="1147621"/>
                </a:lnTo>
                <a:lnTo>
                  <a:pt x="4128643" y="1156716"/>
                </a:lnTo>
                <a:lnTo>
                  <a:pt x="115697" y="1156716"/>
                </a:lnTo>
                <a:lnTo>
                  <a:pt x="70669" y="1147621"/>
                </a:lnTo>
                <a:lnTo>
                  <a:pt x="33893" y="1122822"/>
                </a:lnTo>
                <a:lnTo>
                  <a:pt x="9094" y="1086046"/>
                </a:lnTo>
                <a:lnTo>
                  <a:pt x="0" y="1041019"/>
                </a:lnTo>
                <a:lnTo>
                  <a:pt x="0" y="115697"/>
                </a:lnTo>
                <a:close/>
              </a:path>
            </a:pathLst>
          </a:custGeom>
          <a:ln w="12192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59118" y="3612000"/>
            <a:ext cx="798195" cy="10464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spc="-5" dirty="0">
                <a:latin typeface="Myanmar Text"/>
                <a:cs typeface="Myanmar Text"/>
              </a:rPr>
              <a:t>15 </a:t>
            </a:r>
            <a:r>
              <a:rPr sz="1200" dirty="0">
                <a:latin typeface="Myanmar Text"/>
                <a:cs typeface="Myanmar Text"/>
              </a:rPr>
              <a:t>X 1 =</a:t>
            </a:r>
            <a:r>
              <a:rPr sz="1200" spc="-110" dirty="0">
                <a:latin typeface="Myanmar Text"/>
                <a:cs typeface="Myanmar Text"/>
              </a:rPr>
              <a:t> </a:t>
            </a:r>
            <a:r>
              <a:rPr sz="1200" spc="-5" dirty="0">
                <a:latin typeface="Myanmar Text"/>
                <a:cs typeface="Myanmar Text"/>
              </a:rPr>
              <a:t>15</a:t>
            </a:r>
            <a:endParaRPr sz="1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5" dirty="0">
                <a:latin typeface="Myanmar Text"/>
                <a:cs typeface="Myanmar Text"/>
              </a:rPr>
              <a:t>15 </a:t>
            </a:r>
            <a:r>
              <a:rPr sz="1200" dirty="0">
                <a:latin typeface="Myanmar Text"/>
                <a:cs typeface="Myanmar Text"/>
              </a:rPr>
              <a:t>X 2 =</a:t>
            </a:r>
            <a:r>
              <a:rPr sz="1200" spc="-105" dirty="0">
                <a:latin typeface="Myanmar Text"/>
                <a:cs typeface="Myanmar Text"/>
              </a:rPr>
              <a:t> </a:t>
            </a:r>
            <a:r>
              <a:rPr sz="1200" spc="-5" dirty="0">
                <a:latin typeface="Myanmar Text"/>
                <a:cs typeface="Myanmar Text"/>
              </a:rPr>
              <a:t>30</a:t>
            </a:r>
            <a:endParaRPr sz="1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spc="-5" dirty="0">
                <a:latin typeface="Myanmar Text"/>
                <a:cs typeface="Myanmar Text"/>
              </a:rPr>
              <a:t>15 </a:t>
            </a:r>
            <a:r>
              <a:rPr sz="1200" dirty="0">
                <a:latin typeface="Myanmar Text"/>
                <a:cs typeface="Myanmar Text"/>
              </a:rPr>
              <a:t>X 3 =</a:t>
            </a:r>
            <a:r>
              <a:rPr sz="1200" spc="-105" dirty="0">
                <a:latin typeface="Myanmar Text"/>
                <a:cs typeface="Myanmar Text"/>
              </a:rPr>
              <a:t> </a:t>
            </a:r>
            <a:r>
              <a:rPr sz="1200" spc="-5" dirty="0">
                <a:latin typeface="Myanmar Text"/>
                <a:cs typeface="Myanmar Text"/>
              </a:rPr>
              <a:t>45</a:t>
            </a:r>
            <a:endParaRPr sz="1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5" dirty="0">
                <a:latin typeface="Myanmar Text"/>
                <a:cs typeface="Myanmar Text"/>
              </a:rPr>
              <a:t>15 </a:t>
            </a:r>
            <a:r>
              <a:rPr sz="1200" dirty="0">
                <a:latin typeface="Myanmar Text"/>
                <a:cs typeface="Myanmar Text"/>
              </a:rPr>
              <a:t>X 4 =</a:t>
            </a:r>
            <a:r>
              <a:rPr sz="1200" spc="-105" dirty="0">
                <a:latin typeface="Myanmar Text"/>
                <a:cs typeface="Myanmar Text"/>
              </a:rPr>
              <a:t> </a:t>
            </a:r>
            <a:r>
              <a:rPr sz="1200" spc="-5" dirty="0">
                <a:latin typeface="Myanmar Text"/>
                <a:cs typeface="Myanmar Text"/>
              </a:rPr>
              <a:t>60</a:t>
            </a:r>
            <a:endParaRPr sz="1200">
              <a:latin typeface="Myanmar Text"/>
              <a:cs typeface="Myanmar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05696" y="4449571"/>
            <a:ext cx="797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yanmar Text"/>
                <a:cs typeface="Myanmar Text"/>
              </a:rPr>
              <a:t>15 </a:t>
            </a:r>
            <a:r>
              <a:rPr sz="1200" dirty="0">
                <a:latin typeface="Myanmar Text"/>
                <a:cs typeface="Myanmar Text"/>
              </a:rPr>
              <a:t>X 5 =</a:t>
            </a:r>
            <a:r>
              <a:rPr sz="1200" spc="-95" dirty="0">
                <a:latin typeface="Myanmar Text"/>
                <a:cs typeface="Myanmar Text"/>
              </a:rPr>
              <a:t> </a:t>
            </a:r>
            <a:r>
              <a:rPr sz="1200" spc="-5" dirty="0">
                <a:latin typeface="Myanmar Text"/>
                <a:cs typeface="Myanmar Text"/>
              </a:rPr>
              <a:t>75</a:t>
            </a:r>
            <a:endParaRPr sz="1200">
              <a:latin typeface="Myanmar Text"/>
              <a:cs typeface="Myanmar Tex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51747" y="4893564"/>
            <a:ext cx="184403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1780" y="5172455"/>
            <a:ext cx="4244340" cy="1061085"/>
          </a:xfrm>
          <a:custGeom>
            <a:avLst/>
            <a:gdLst/>
            <a:ahLst/>
            <a:cxnLst/>
            <a:rect l="l" t="t" r="r" b="b"/>
            <a:pathLst>
              <a:path w="4244340" h="1061085">
                <a:moveTo>
                  <a:pt x="4138295" y="0"/>
                </a:moveTo>
                <a:lnTo>
                  <a:pt x="106045" y="0"/>
                </a:lnTo>
                <a:lnTo>
                  <a:pt x="64775" y="8336"/>
                </a:lnTo>
                <a:lnTo>
                  <a:pt x="31067" y="31067"/>
                </a:lnTo>
                <a:lnTo>
                  <a:pt x="8336" y="64775"/>
                </a:lnTo>
                <a:lnTo>
                  <a:pt x="0" y="106045"/>
                </a:lnTo>
                <a:lnTo>
                  <a:pt x="0" y="954633"/>
                </a:lnTo>
                <a:lnTo>
                  <a:pt x="8336" y="995922"/>
                </a:lnTo>
                <a:lnTo>
                  <a:pt x="31067" y="1029638"/>
                </a:lnTo>
                <a:lnTo>
                  <a:pt x="64775" y="1052369"/>
                </a:lnTo>
                <a:lnTo>
                  <a:pt x="106045" y="1060704"/>
                </a:lnTo>
                <a:lnTo>
                  <a:pt x="4138295" y="1060704"/>
                </a:lnTo>
                <a:lnTo>
                  <a:pt x="4179564" y="1052369"/>
                </a:lnTo>
                <a:lnTo>
                  <a:pt x="4213272" y="1029638"/>
                </a:lnTo>
                <a:lnTo>
                  <a:pt x="4236003" y="995922"/>
                </a:lnTo>
                <a:lnTo>
                  <a:pt x="4244340" y="954633"/>
                </a:lnTo>
                <a:lnTo>
                  <a:pt x="4244340" y="106045"/>
                </a:lnTo>
                <a:lnTo>
                  <a:pt x="4236003" y="64775"/>
                </a:lnTo>
                <a:lnTo>
                  <a:pt x="4213272" y="31067"/>
                </a:lnTo>
                <a:lnTo>
                  <a:pt x="4179564" y="8336"/>
                </a:lnTo>
                <a:lnTo>
                  <a:pt x="4138295" y="0"/>
                </a:lnTo>
                <a:close/>
              </a:path>
            </a:pathLst>
          </a:custGeom>
          <a:solidFill>
            <a:srgbClr val="FFD7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1780" y="5172455"/>
            <a:ext cx="4244340" cy="1061085"/>
          </a:xfrm>
          <a:custGeom>
            <a:avLst/>
            <a:gdLst/>
            <a:ahLst/>
            <a:cxnLst/>
            <a:rect l="l" t="t" r="r" b="b"/>
            <a:pathLst>
              <a:path w="4244340" h="1061085">
                <a:moveTo>
                  <a:pt x="0" y="106045"/>
                </a:moveTo>
                <a:lnTo>
                  <a:pt x="8336" y="64775"/>
                </a:lnTo>
                <a:lnTo>
                  <a:pt x="31067" y="31067"/>
                </a:lnTo>
                <a:lnTo>
                  <a:pt x="64775" y="8336"/>
                </a:lnTo>
                <a:lnTo>
                  <a:pt x="106045" y="0"/>
                </a:lnTo>
                <a:lnTo>
                  <a:pt x="4138295" y="0"/>
                </a:lnTo>
                <a:lnTo>
                  <a:pt x="4179564" y="8336"/>
                </a:lnTo>
                <a:lnTo>
                  <a:pt x="4213272" y="31067"/>
                </a:lnTo>
                <a:lnTo>
                  <a:pt x="4236003" y="64775"/>
                </a:lnTo>
                <a:lnTo>
                  <a:pt x="4244340" y="106045"/>
                </a:lnTo>
                <a:lnTo>
                  <a:pt x="4244340" y="954633"/>
                </a:lnTo>
                <a:lnTo>
                  <a:pt x="4236003" y="995922"/>
                </a:lnTo>
                <a:lnTo>
                  <a:pt x="4213272" y="1029638"/>
                </a:lnTo>
                <a:lnTo>
                  <a:pt x="4179564" y="1052369"/>
                </a:lnTo>
                <a:lnTo>
                  <a:pt x="4138295" y="1060704"/>
                </a:lnTo>
                <a:lnTo>
                  <a:pt x="106045" y="1060704"/>
                </a:lnTo>
                <a:lnTo>
                  <a:pt x="64775" y="1052369"/>
                </a:lnTo>
                <a:lnTo>
                  <a:pt x="31067" y="1029638"/>
                </a:lnTo>
                <a:lnTo>
                  <a:pt x="8336" y="995922"/>
                </a:lnTo>
                <a:lnTo>
                  <a:pt x="0" y="954633"/>
                </a:lnTo>
                <a:lnTo>
                  <a:pt x="0" y="106045"/>
                </a:lnTo>
                <a:close/>
              </a:path>
            </a:pathLst>
          </a:custGeom>
          <a:ln w="12192">
            <a:solidFill>
              <a:srgbClr val="FF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66356" y="5116829"/>
            <a:ext cx="385952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2000" spc="5" dirty="0">
                <a:latin typeface="Myanmar Text"/>
                <a:cs typeface="Myanmar Text"/>
              </a:rPr>
              <a:t>The </a:t>
            </a:r>
            <a:r>
              <a:rPr sz="2000" dirty="0">
                <a:latin typeface="Myanmar Text"/>
                <a:cs typeface="Myanmar Text"/>
              </a:rPr>
              <a:t>above </a:t>
            </a:r>
            <a:r>
              <a:rPr sz="2000" spc="-5" dirty="0">
                <a:latin typeface="Myanmar Text"/>
                <a:cs typeface="Myanmar Text"/>
              </a:rPr>
              <a:t>code fragment</a:t>
            </a:r>
            <a:r>
              <a:rPr sz="2000" spc="-8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displays  </a:t>
            </a:r>
            <a:r>
              <a:rPr sz="2000" dirty="0">
                <a:latin typeface="Myanmar Text"/>
                <a:cs typeface="Myanmar Text"/>
              </a:rPr>
              <a:t>the </a:t>
            </a:r>
            <a:r>
              <a:rPr sz="2000" spc="-5" dirty="0">
                <a:latin typeface="Myanmar Text"/>
                <a:cs typeface="Myanmar Text"/>
              </a:rPr>
              <a:t>first </a:t>
            </a:r>
            <a:r>
              <a:rPr sz="2000" dirty="0">
                <a:latin typeface="Myanmar Text"/>
                <a:cs typeface="Myanmar Text"/>
              </a:rPr>
              <a:t>nine </a:t>
            </a:r>
            <a:r>
              <a:rPr sz="2000" spc="-5" dirty="0">
                <a:latin typeface="Myanmar Text"/>
                <a:cs typeface="Myanmar Text"/>
              </a:rPr>
              <a:t>multiples </a:t>
            </a:r>
            <a:r>
              <a:rPr sz="2000" dirty="0">
                <a:latin typeface="Myanmar Text"/>
                <a:cs typeface="Myanmar Text"/>
              </a:rPr>
              <a:t>of</a:t>
            </a:r>
            <a:r>
              <a:rPr sz="2000" spc="-5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5.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7896" y="0"/>
            <a:ext cx="4327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80" dirty="0"/>
              <a:t> </a:t>
            </a:r>
            <a:r>
              <a:rPr sz="3600" spc="-5" dirty="0"/>
              <a:t>PROGRAM: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23590" y="427482"/>
            <a:ext cx="856234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4105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WAP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DISPLAY MULTIPLICATION</a:t>
            </a:r>
            <a:r>
              <a:rPr sz="36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3600">
              <a:latin typeface="Myanmar Text"/>
              <a:cs typeface="Myanmar Text"/>
            </a:endParaRPr>
          </a:p>
          <a:p>
            <a:pPr marR="5080" algn="r">
              <a:lnSpc>
                <a:spcPts val="4105"/>
              </a:lnSpc>
            </a:pP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OF A</a:t>
            </a:r>
            <a:r>
              <a:rPr sz="3600" spc="-1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587" y="2095500"/>
            <a:ext cx="5384292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2381224"/>
            <a:ext cx="4603115" cy="342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7405">
              <a:lnSpc>
                <a:spcPct val="111500"/>
              </a:lnSpc>
              <a:spcBef>
                <a:spcPts val="100"/>
              </a:spcBef>
            </a:pPr>
            <a:r>
              <a:rPr sz="2000" spc="-5" dirty="0">
                <a:latin typeface="Myanmar Text"/>
                <a:cs typeface="Myanmar Text"/>
              </a:rPr>
              <a:t>#include&lt;iostream.h&gt;  </a:t>
            </a:r>
            <a:r>
              <a:rPr sz="2000" dirty="0">
                <a:latin typeface="Myanmar Text"/>
                <a:cs typeface="Myanmar Text"/>
              </a:rPr>
              <a:t>void</a:t>
            </a:r>
            <a:r>
              <a:rPr sz="2000" spc="-1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Myanmar Text"/>
                <a:cs typeface="Myanmar Text"/>
              </a:rPr>
              <a:t>{int </a:t>
            </a:r>
            <a:r>
              <a:rPr sz="2000" dirty="0">
                <a:latin typeface="Myanmar Text"/>
                <a:cs typeface="Myanmar Text"/>
              </a:rPr>
              <a:t>x, n;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Myanmar Text"/>
                <a:cs typeface="Myanmar Text"/>
              </a:rPr>
              <a:t>cout&lt;&lt;“\nEnter the number</a:t>
            </a:r>
            <a:r>
              <a:rPr sz="2000" spc="-50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“;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Myanmar Text"/>
                <a:cs typeface="Myanmar Text"/>
              </a:rPr>
              <a:t>cin&gt;&gt;x;</a:t>
            </a:r>
            <a:endParaRPr sz="2000">
              <a:latin typeface="Myanmar Text"/>
              <a:cs typeface="Myanmar Text"/>
            </a:endParaRPr>
          </a:p>
          <a:p>
            <a:pPr marL="12700" marR="1607820">
              <a:lnSpc>
                <a:spcPts val="2690"/>
              </a:lnSpc>
              <a:spcBef>
                <a:spcPts val="125"/>
              </a:spcBef>
            </a:pPr>
            <a:r>
              <a:rPr sz="2000" dirty="0">
                <a:latin typeface="Myanmar Text"/>
                <a:cs typeface="Myanmar Text"/>
              </a:rPr>
              <a:t>cout&lt;&lt;“\nEnter the </a:t>
            </a:r>
            <a:r>
              <a:rPr sz="2000" spc="-5" dirty="0">
                <a:latin typeface="Myanmar Text"/>
                <a:cs typeface="Myanmar Text"/>
              </a:rPr>
              <a:t>limit</a:t>
            </a:r>
            <a:r>
              <a:rPr sz="2000" spc="-80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”;  </a:t>
            </a:r>
            <a:r>
              <a:rPr sz="2000" spc="-5" dirty="0">
                <a:latin typeface="Myanmar Text"/>
                <a:cs typeface="Myanmar Text"/>
              </a:rPr>
              <a:t>cin&gt;&gt;n;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Myanmar Text"/>
                <a:cs typeface="Myanmar Text"/>
              </a:rPr>
              <a:t>for(int i=1; i&lt;=n;</a:t>
            </a:r>
            <a:r>
              <a:rPr sz="2000" spc="1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i++)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Myanmar Text"/>
                <a:cs typeface="Myanmar Text"/>
              </a:rPr>
              <a:t>cout&lt;&lt;x&lt;&lt;“ </a:t>
            </a:r>
            <a:r>
              <a:rPr sz="2000" dirty="0">
                <a:latin typeface="Myanmar Text"/>
                <a:cs typeface="Myanmar Text"/>
              </a:rPr>
              <a:t>X </a:t>
            </a:r>
            <a:r>
              <a:rPr sz="2000" spc="-5" dirty="0">
                <a:latin typeface="Myanmar Text"/>
                <a:cs typeface="Myanmar Text"/>
              </a:rPr>
              <a:t>”&lt;&lt;i&lt;&lt;“ </a:t>
            </a:r>
            <a:r>
              <a:rPr sz="2000" dirty="0">
                <a:latin typeface="Myanmar Text"/>
                <a:cs typeface="Myanmar Text"/>
              </a:rPr>
              <a:t>= “&lt;&lt;x*</a:t>
            </a:r>
            <a:r>
              <a:rPr sz="2000" spc="-9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i&lt;&lt;“\n”;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6183" y="1833372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62218" y="2434"/>
                </a:lnTo>
                <a:lnTo>
                  <a:pt x="307666" y="9525"/>
                </a:lnTo>
                <a:lnTo>
                  <a:pt x="255942" y="20954"/>
                </a:lnTo>
                <a:lnTo>
                  <a:pt x="207546" y="36406"/>
                </a:lnTo>
                <a:lnTo>
                  <a:pt x="162975" y="55562"/>
                </a:lnTo>
                <a:lnTo>
                  <a:pt x="122729" y="78104"/>
                </a:lnTo>
                <a:lnTo>
                  <a:pt x="87306" y="103716"/>
                </a:lnTo>
                <a:lnTo>
                  <a:pt x="57206" y="132079"/>
                </a:lnTo>
                <a:lnTo>
                  <a:pt x="32926" y="162877"/>
                </a:lnTo>
                <a:lnTo>
                  <a:pt x="3824" y="230504"/>
                </a:lnTo>
                <a:lnTo>
                  <a:pt x="0" y="266700"/>
                </a:lnTo>
                <a:lnTo>
                  <a:pt x="3824" y="302895"/>
                </a:lnTo>
                <a:lnTo>
                  <a:pt x="32926" y="370522"/>
                </a:lnTo>
                <a:lnTo>
                  <a:pt x="57206" y="401320"/>
                </a:lnTo>
                <a:lnTo>
                  <a:pt x="87306" y="429683"/>
                </a:lnTo>
                <a:lnTo>
                  <a:pt x="122729" y="455295"/>
                </a:lnTo>
                <a:lnTo>
                  <a:pt x="162975" y="477837"/>
                </a:lnTo>
                <a:lnTo>
                  <a:pt x="207546" y="496993"/>
                </a:lnTo>
                <a:lnTo>
                  <a:pt x="255942" y="512445"/>
                </a:lnTo>
                <a:lnTo>
                  <a:pt x="307666" y="523875"/>
                </a:lnTo>
                <a:lnTo>
                  <a:pt x="362218" y="530965"/>
                </a:lnTo>
                <a:lnTo>
                  <a:pt x="419100" y="533400"/>
                </a:lnTo>
                <a:lnTo>
                  <a:pt x="475981" y="530965"/>
                </a:lnTo>
                <a:lnTo>
                  <a:pt x="530533" y="523875"/>
                </a:lnTo>
                <a:lnTo>
                  <a:pt x="582257" y="512445"/>
                </a:lnTo>
                <a:lnTo>
                  <a:pt x="630653" y="496993"/>
                </a:lnTo>
                <a:lnTo>
                  <a:pt x="675224" y="477837"/>
                </a:lnTo>
                <a:lnTo>
                  <a:pt x="715470" y="455295"/>
                </a:lnTo>
                <a:lnTo>
                  <a:pt x="750893" y="429683"/>
                </a:lnTo>
                <a:lnTo>
                  <a:pt x="780993" y="401320"/>
                </a:lnTo>
                <a:lnTo>
                  <a:pt x="805273" y="370522"/>
                </a:lnTo>
                <a:lnTo>
                  <a:pt x="834375" y="302895"/>
                </a:lnTo>
                <a:lnTo>
                  <a:pt x="838200" y="266700"/>
                </a:lnTo>
                <a:lnTo>
                  <a:pt x="834375" y="230504"/>
                </a:lnTo>
                <a:lnTo>
                  <a:pt x="805273" y="162877"/>
                </a:lnTo>
                <a:lnTo>
                  <a:pt x="780993" y="132079"/>
                </a:lnTo>
                <a:lnTo>
                  <a:pt x="750893" y="103716"/>
                </a:lnTo>
                <a:lnTo>
                  <a:pt x="715470" y="78104"/>
                </a:lnTo>
                <a:lnTo>
                  <a:pt x="675224" y="55562"/>
                </a:lnTo>
                <a:lnTo>
                  <a:pt x="630653" y="36406"/>
                </a:lnTo>
                <a:lnTo>
                  <a:pt x="582257" y="20954"/>
                </a:lnTo>
                <a:lnTo>
                  <a:pt x="530533" y="9525"/>
                </a:lnTo>
                <a:lnTo>
                  <a:pt x="475981" y="2434"/>
                </a:lnTo>
                <a:lnTo>
                  <a:pt x="41910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6183" y="1833372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700"/>
                </a:moveTo>
                <a:lnTo>
                  <a:pt x="14966" y="195791"/>
                </a:lnTo>
                <a:lnTo>
                  <a:pt x="57206" y="132079"/>
                </a:lnTo>
                <a:lnTo>
                  <a:pt x="87306" y="103716"/>
                </a:lnTo>
                <a:lnTo>
                  <a:pt x="122729" y="78104"/>
                </a:lnTo>
                <a:lnTo>
                  <a:pt x="162975" y="55562"/>
                </a:lnTo>
                <a:lnTo>
                  <a:pt x="207546" y="36406"/>
                </a:lnTo>
                <a:lnTo>
                  <a:pt x="255942" y="20954"/>
                </a:lnTo>
                <a:lnTo>
                  <a:pt x="307666" y="9525"/>
                </a:lnTo>
                <a:lnTo>
                  <a:pt x="362218" y="2434"/>
                </a:lnTo>
                <a:lnTo>
                  <a:pt x="419100" y="0"/>
                </a:lnTo>
                <a:lnTo>
                  <a:pt x="475981" y="2434"/>
                </a:lnTo>
                <a:lnTo>
                  <a:pt x="530533" y="9525"/>
                </a:lnTo>
                <a:lnTo>
                  <a:pt x="582257" y="20954"/>
                </a:lnTo>
                <a:lnTo>
                  <a:pt x="630653" y="36406"/>
                </a:lnTo>
                <a:lnTo>
                  <a:pt x="675224" y="55562"/>
                </a:lnTo>
                <a:lnTo>
                  <a:pt x="715470" y="78104"/>
                </a:lnTo>
                <a:lnTo>
                  <a:pt x="750893" y="103716"/>
                </a:lnTo>
                <a:lnTo>
                  <a:pt x="780993" y="132079"/>
                </a:lnTo>
                <a:lnTo>
                  <a:pt x="805273" y="162877"/>
                </a:lnTo>
                <a:lnTo>
                  <a:pt x="834375" y="230504"/>
                </a:lnTo>
                <a:lnTo>
                  <a:pt x="838200" y="266700"/>
                </a:lnTo>
                <a:lnTo>
                  <a:pt x="834375" y="302894"/>
                </a:lnTo>
                <a:lnTo>
                  <a:pt x="805273" y="370522"/>
                </a:lnTo>
                <a:lnTo>
                  <a:pt x="780993" y="401319"/>
                </a:lnTo>
                <a:lnTo>
                  <a:pt x="750893" y="429683"/>
                </a:lnTo>
                <a:lnTo>
                  <a:pt x="715470" y="455294"/>
                </a:lnTo>
                <a:lnTo>
                  <a:pt x="675224" y="477837"/>
                </a:lnTo>
                <a:lnTo>
                  <a:pt x="630653" y="496993"/>
                </a:lnTo>
                <a:lnTo>
                  <a:pt x="582257" y="512444"/>
                </a:lnTo>
                <a:lnTo>
                  <a:pt x="530533" y="523874"/>
                </a:lnTo>
                <a:lnTo>
                  <a:pt x="475981" y="530965"/>
                </a:lnTo>
                <a:lnTo>
                  <a:pt x="419100" y="533400"/>
                </a:lnTo>
                <a:lnTo>
                  <a:pt x="362218" y="530965"/>
                </a:lnTo>
                <a:lnTo>
                  <a:pt x="307666" y="523875"/>
                </a:lnTo>
                <a:lnTo>
                  <a:pt x="255942" y="512445"/>
                </a:lnTo>
                <a:lnTo>
                  <a:pt x="207546" y="496993"/>
                </a:lnTo>
                <a:lnTo>
                  <a:pt x="162975" y="477837"/>
                </a:lnTo>
                <a:lnTo>
                  <a:pt x="122729" y="455295"/>
                </a:lnTo>
                <a:lnTo>
                  <a:pt x="87306" y="429683"/>
                </a:lnTo>
                <a:lnTo>
                  <a:pt x="57206" y="401320"/>
                </a:lnTo>
                <a:lnTo>
                  <a:pt x="32926" y="370522"/>
                </a:lnTo>
                <a:lnTo>
                  <a:pt x="3824" y="302895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2258" y="187426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9171" y="2572511"/>
            <a:ext cx="2362200" cy="452755"/>
          </a:xfrm>
          <a:prstGeom prst="rect">
            <a:avLst/>
          </a:prstGeom>
          <a:solidFill>
            <a:srgbClr val="DF2D28"/>
          </a:solidFill>
          <a:ln w="12192">
            <a:solidFill>
              <a:srgbClr val="A31F1A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Declare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x,n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0864" y="3368040"/>
            <a:ext cx="2540635" cy="628015"/>
          </a:xfrm>
          <a:custGeom>
            <a:avLst/>
            <a:gdLst/>
            <a:ahLst/>
            <a:cxnLst/>
            <a:rect l="l" t="t" r="r" b="b"/>
            <a:pathLst>
              <a:path w="2540634" h="628014">
                <a:moveTo>
                  <a:pt x="2540508" y="0"/>
                </a:moveTo>
                <a:lnTo>
                  <a:pt x="156972" y="0"/>
                </a:lnTo>
                <a:lnTo>
                  <a:pt x="0" y="627888"/>
                </a:lnTo>
                <a:lnTo>
                  <a:pt x="2383536" y="627888"/>
                </a:lnTo>
                <a:lnTo>
                  <a:pt x="2540508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0864" y="3368040"/>
            <a:ext cx="2540635" cy="628015"/>
          </a:xfrm>
          <a:custGeom>
            <a:avLst/>
            <a:gdLst/>
            <a:ahLst/>
            <a:cxnLst/>
            <a:rect l="l" t="t" r="r" b="b"/>
            <a:pathLst>
              <a:path w="2540634" h="628014">
                <a:moveTo>
                  <a:pt x="0" y="627888"/>
                </a:moveTo>
                <a:lnTo>
                  <a:pt x="156972" y="0"/>
                </a:lnTo>
                <a:lnTo>
                  <a:pt x="2540508" y="0"/>
                </a:lnTo>
                <a:lnTo>
                  <a:pt x="2383536" y="627888"/>
                </a:lnTo>
                <a:lnTo>
                  <a:pt x="0" y="627888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5248" y="3456558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Enter x,</a:t>
            </a:r>
            <a:r>
              <a:rPr sz="1800" spc="-1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24600" y="4338828"/>
            <a:ext cx="1801495" cy="1447800"/>
          </a:xfrm>
          <a:custGeom>
            <a:avLst/>
            <a:gdLst/>
            <a:ahLst/>
            <a:cxnLst/>
            <a:rect l="l" t="t" r="r" b="b"/>
            <a:pathLst>
              <a:path w="1801495" h="1447800">
                <a:moveTo>
                  <a:pt x="900683" y="0"/>
                </a:moveTo>
                <a:lnTo>
                  <a:pt x="0" y="723900"/>
                </a:lnTo>
                <a:lnTo>
                  <a:pt x="900683" y="1447800"/>
                </a:lnTo>
                <a:lnTo>
                  <a:pt x="1801368" y="723900"/>
                </a:lnTo>
                <a:lnTo>
                  <a:pt x="900683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600" y="4338828"/>
            <a:ext cx="1801495" cy="1447800"/>
          </a:xfrm>
          <a:custGeom>
            <a:avLst/>
            <a:gdLst/>
            <a:ahLst/>
            <a:cxnLst/>
            <a:rect l="l" t="t" r="r" b="b"/>
            <a:pathLst>
              <a:path w="1801495" h="1447800">
                <a:moveTo>
                  <a:pt x="0" y="723900"/>
                </a:moveTo>
                <a:lnTo>
                  <a:pt x="900683" y="0"/>
                </a:lnTo>
                <a:lnTo>
                  <a:pt x="1801368" y="723900"/>
                </a:lnTo>
                <a:lnTo>
                  <a:pt x="900683" y="1447800"/>
                </a:lnTo>
                <a:lnTo>
                  <a:pt x="0" y="7239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60234" y="4837303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i&lt;n</a:t>
            </a:r>
            <a:r>
              <a:rPr sz="1800" spc="-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?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51164" y="4799076"/>
            <a:ext cx="1605280" cy="457200"/>
          </a:xfrm>
          <a:custGeom>
            <a:avLst/>
            <a:gdLst/>
            <a:ahLst/>
            <a:cxnLst/>
            <a:rect l="l" t="t" r="r" b="b"/>
            <a:pathLst>
              <a:path w="1605279" h="457200">
                <a:moveTo>
                  <a:pt x="0" y="457200"/>
                </a:moveTo>
                <a:lnTo>
                  <a:pt x="1604772" y="457200"/>
                </a:lnTo>
                <a:lnTo>
                  <a:pt x="160477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1164" y="4799076"/>
            <a:ext cx="1605280" cy="457200"/>
          </a:xfrm>
          <a:custGeom>
            <a:avLst/>
            <a:gdLst/>
            <a:ahLst/>
            <a:cxnLst/>
            <a:rect l="l" t="t" r="r" b="b"/>
            <a:pathLst>
              <a:path w="1605279" h="457200">
                <a:moveTo>
                  <a:pt x="0" y="457200"/>
                </a:moveTo>
                <a:lnTo>
                  <a:pt x="1604772" y="457200"/>
                </a:lnTo>
                <a:lnTo>
                  <a:pt x="160477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57259" y="4802251"/>
            <a:ext cx="1592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Display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x*i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15600" y="4797552"/>
            <a:ext cx="1447800" cy="457200"/>
          </a:xfrm>
          <a:prstGeom prst="rect">
            <a:avLst/>
          </a:prstGeom>
          <a:solidFill>
            <a:srgbClr val="DF2D28"/>
          </a:solidFill>
          <a:ln w="12192">
            <a:solidFill>
              <a:srgbClr val="A31F1A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Increment</a:t>
            </a:r>
            <a:r>
              <a:rPr sz="18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1800" y="6047232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62218" y="2434"/>
                </a:lnTo>
                <a:lnTo>
                  <a:pt x="307666" y="9526"/>
                </a:lnTo>
                <a:lnTo>
                  <a:pt x="255942" y="20958"/>
                </a:lnTo>
                <a:lnTo>
                  <a:pt x="207546" y="36412"/>
                </a:lnTo>
                <a:lnTo>
                  <a:pt x="162975" y="55570"/>
                </a:lnTo>
                <a:lnTo>
                  <a:pt x="122729" y="78114"/>
                </a:lnTo>
                <a:lnTo>
                  <a:pt x="87306" y="103727"/>
                </a:lnTo>
                <a:lnTo>
                  <a:pt x="57206" y="132091"/>
                </a:lnTo>
                <a:lnTo>
                  <a:pt x="32926" y="162888"/>
                </a:lnTo>
                <a:lnTo>
                  <a:pt x="3824" y="230510"/>
                </a:lnTo>
                <a:lnTo>
                  <a:pt x="0" y="266700"/>
                </a:lnTo>
                <a:lnTo>
                  <a:pt x="3824" y="302889"/>
                </a:lnTo>
                <a:lnTo>
                  <a:pt x="32926" y="370511"/>
                </a:lnTo>
                <a:lnTo>
                  <a:pt x="57206" y="401308"/>
                </a:lnTo>
                <a:lnTo>
                  <a:pt x="87306" y="429672"/>
                </a:lnTo>
                <a:lnTo>
                  <a:pt x="122729" y="455285"/>
                </a:lnTo>
                <a:lnTo>
                  <a:pt x="162975" y="477829"/>
                </a:lnTo>
                <a:lnTo>
                  <a:pt x="207546" y="496987"/>
                </a:lnTo>
                <a:lnTo>
                  <a:pt x="255942" y="512441"/>
                </a:lnTo>
                <a:lnTo>
                  <a:pt x="307666" y="523873"/>
                </a:lnTo>
                <a:lnTo>
                  <a:pt x="362218" y="530965"/>
                </a:lnTo>
                <a:lnTo>
                  <a:pt x="419100" y="533400"/>
                </a:lnTo>
                <a:lnTo>
                  <a:pt x="475981" y="530965"/>
                </a:lnTo>
                <a:lnTo>
                  <a:pt x="530533" y="523873"/>
                </a:lnTo>
                <a:lnTo>
                  <a:pt x="582257" y="512441"/>
                </a:lnTo>
                <a:lnTo>
                  <a:pt x="630653" y="496987"/>
                </a:lnTo>
                <a:lnTo>
                  <a:pt x="675224" y="477829"/>
                </a:lnTo>
                <a:lnTo>
                  <a:pt x="715470" y="455285"/>
                </a:lnTo>
                <a:lnTo>
                  <a:pt x="750893" y="429672"/>
                </a:lnTo>
                <a:lnTo>
                  <a:pt x="780993" y="401308"/>
                </a:lnTo>
                <a:lnTo>
                  <a:pt x="805273" y="370511"/>
                </a:lnTo>
                <a:lnTo>
                  <a:pt x="834375" y="302889"/>
                </a:lnTo>
                <a:lnTo>
                  <a:pt x="838200" y="266700"/>
                </a:lnTo>
                <a:lnTo>
                  <a:pt x="834375" y="230510"/>
                </a:lnTo>
                <a:lnTo>
                  <a:pt x="805273" y="162888"/>
                </a:lnTo>
                <a:lnTo>
                  <a:pt x="780993" y="132091"/>
                </a:lnTo>
                <a:lnTo>
                  <a:pt x="750893" y="103727"/>
                </a:lnTo>
                <a:lnTo>
                  <a:pt x="715470" y="78114"/>
                </a:lnTo>
                <a:lnTo>
                  <a:pt x="675224" y="55570"/>
                </a:lnTo>
                <a:lnTo>
                  <a:pt x="630653" y="36412"/>
                </a:lnTo>
                <a:lnTo>
                  <a:pt x="582257" y="20958"/>
                </a:lnTo>
                <a:lnTo>
                  <a:pt x="530533" y="9526"/>
                </a:lnTo>
                <a:lnTo>
                  <a:pt x="475981" y="2434"/>
                </a:lnTo>
                <a:lnTo>
                  <a:pt x="41910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1800" y="6047232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700"/>
                </a:moveTo>
                <a:lnTo>
                  <a:pt x="14966" y="195800"/>
                </a:lnTo>
                <a:lnTo>
                  <a:pt x="57206" y="132091"/>
                </a:lnTo>
                <a:lnTo>
                  <a:pt x="87306" y="103727"/>
                </a:lnTo>
                <a:lnTo>
                  <a:pt x="122729" y="78114"/>
                </a:lnTo>
                <a:lnTo>
                  <a:pt x="162975" y="55570"/>
                </a:lnTo>
                <a:lnTo>
                  <a:pt x="207546" y="36412"/>
                </a:lnTo>
                <a:lnTo>
                  <a:pt x="255942" y="20958"/>
                </a:lnTo>
                <a:lnTo>
                  <a:pt x="307666" y="9526"/>
                </a:lnTo>
                <a:lnTo>
                  <a:pt x="362218" y="2434"/>
                </a:lnTo>
                <a:lnTo>
                  <a:pt x="419100" y="0"/>
                </a:lnTo>
                <a:lnTo>
                  <a:pt x="475981" y="2434"/>
                </a:lnTo>
                <a:lnTo>
                  <a:pt x="530533" y="9526"/>
                </a:lnTo>
                <a:lnTo>
                  <a:pt x="582257" y="20958"/>
                </a:lnTo>
                <a:lnTo>
                  <a:pt x="630653" y="36412"/>
                </a:lnTo>
                <a:lnTo>
                  <a:pt x="675224" y="55570"/>
                </a:lnTo>
                <a:lnTo>
                  <a:pt x="715470" y="78114"/>
                </a:lnTo>
                <a:lnTo>
                  <a:pt x="750893" y="103727"/>
                </a:lnTo>
                <a:lnTo>
                  <a:pt x="780993" y="132091"/>
                </a:lnTo>
                <a:lnTo>
                  <a:pt x="805273" y="162888"/>
                </a:lnTo>
                <a:lnTo>
                  <a:pt x="834375" y="230510"/>
                </a:lnTo>
                <a:lnTo>
                  <a:pt x="838200" y="266700"/>
                </a:lnTo>
                <a:lnTo>
                  <a:pt x="834375" y="302889"/>
                </a:lnTo>
                <a:lnTo>
                  <a:pt x="805273" y="370511"/>
                </a:lnTo>
                <a:lnTo>
                  <a:pt x="780993" y="401308"/>
                </a:lnTo>
                <a:lnTo>
                  <a:pt x="750893" y="429672"/>
                </a:lnTo>
                <a:lnTo>
                  <a:pt x="715470" y="455285"/>
                </a:lnTo>
                <a:lnTo>
                  <a:pt x="675224" y="477829"/>
                </a:lnTo>
                <a:lnTo>
                  <a:pt x="630653" y="496987"/>
                </a:lnTo>
                <a:lnTo>
                  <a:pt x="582257" y="512441"/>
                </a:lnTo>
                <a:lnTo>
                  <a:pt x="530533" y="523873"/>
                </a:lnTo>
                <a:lnTo>
                  <a:pt x="475981" y="530965"/>
                </a:lnTo>
                <a:lnTo>
                  <a:pt x="419100" y="533400"/>
                </a:lnTo>
                <a:lnTo>
                  <a:pt x="362218" y="530965"/>
                </a:lnTo>
                <a:lnTo>
                  <a:pt x="307666" y="523873"/>
                </a:lnTo>
                <a:lnTo>
                  <a:pt x="255942" y="512441"/>
                </a:lnTo>
                <a:lnTo>
                  <a:pt x="207546" y="496987"/>
                </a:lnTo>
                <a:lnTo>
                  <a:pt x="162975" y="477829"/>
                </a:lnTo>
                <a:lnTo>
                  <a:pt x="122729" y="455285"/>
                </a:lnTo>
                <a:lnTo>
                  <a:pt x="87306" y="429672"/>
                </a:lnTo>
                <a:lnTo>
                  <a:pt x="57206" y="401308"/>
                </a:lnTo>
                <a:lnTo>
                  <a:pt x="32926" y="370511"/>
                </a:lnTo>
                <a:lnTo>
                  <a:pt x="3824" y="302889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27493" y="608848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86593" y="5020055"/>
            <a:ext cx="429895" cy="86995"/>
          </a:xfrm>
          <a:custGeom>
            <a:avLst/>
            <a:gdLst/>
            <a:ahLst/>
            <a:cxnLst/>
            <a:rect l="l" t="t" r="r" b="b"/>
            <a:pathLst>
              <a:path w="429895" h="86995">
                <a:moveTo>
                  <a:pt x="343026" y="0"/>
                </a:moveTo>
                <a:lnTo>
                  <a:pt x="343026" y="86868"/>
                </a:lnTo>
                <a:lnTo>
                  <a:pt x="400938" y="57912"/>
                </a:lnTo>
                <a:lnTo>
                  <a:pt x="357504" y="57912"/>
                </a:lnTo>
                <a:lnTo>
                  <a:pt x="357504" y="28956"/>
                </a:lnTo>
                <a:lnTo>
                  <a:pt x="400939" y="28956"/>
                </a:lnTo>
                <a:lnTo>
                  <a:pt x="343026" y="0"/>
                </a:lnTo>
                <a:close/>
              </a:path>
              <a:path w="429895" h="86995">
                <a:moveTo>
                  <a:pt x="34302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43026" y="57912"/>
                </a:lnTo>
                <a:lnTo>
                  <a:pt x="343026" y="28956"/>
                </a:lnTo>
                <a:close/>
              </a:path>
              <a:path w="429895" h="86995">
                <a:moveTo>
                  <a:pt x="400939" y="28956"/>
                </a:moveTo>
                <a:lnTo>
                  <a:pt x="357504" y="28956"/>
                </a:lnTo>
                <a:lnTo>
                  <a:pt x="357504" y="57912"/>
                </a:lnTo>
                <a:lnTo>
                  <a:pt x="400938" y="57912"/>
                </a:lnTo>
                <a:lnTo>
                  <a:pt x="429895" y="43434"/>
                </a:lnTo>
                <a:lnTo>
                  <a:pt x="400939" y="28956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761" y="4131564"/>
            <a:ext cx="3810000" cy="680720"/>
          </a:xfrm>
          <a:custGeom>
            <a:avLst/>
            <a:gdLst/>
            <a:ahLst/>
            <a:cxnLst/>
            <a:rect l="l" t="t" r="r" b="b"/>
            <a:pathLst>
              <a:path w="3810000" h="680720">
                <a:moveTo>
                  <a:pt x="3339465" y="43434"/>
                </a:moveTo>
                <a:lnTo>
                  <a:pt x="3339465" y="674243"/>
                </a:lnTo>
                <a:lnTo>
                  <a:pt x="3345942" y="680719"/>
                </a:lnTo>
                <a:lnTo>
                  <a:pt x="3810000" y="680719"/>
                </a:lnTo>
                <a:lnTo>
                  <a:pt x="3810000" y="666242"/>
                </a:lnTo>
                <a:lnTo>
                  <a:pt x="3368421" y="666242"/>
                </a:lnTo>
                <a:lnTo>
                  <a:pt x="3353943" y="651763"/>
                </a:lnTo>
                <a:lnTo>
                  <a:pt x="3368421" y="651763"/>
                </a:lnTo>
                <a:lnTo>
                  <a:pt x="3368421" y="57912"/>
                </a:lnTo>
                <a:lnTo>
                  <a:pt x="3353943" y="57912"/>
                </a:lnTo>
                <a:lnTo>
                  <a:pt x="3339465" y="43434"/>
                </a:lnTo>
                <a:close/>
              </a:path>
              <a:path w="3810000" h="680720">
                <a:moveTo>
                  <a:pt x="3368421" y="651763"/>
                </a:moveTo>
                <a:lnTo>
                  <a:pt x="3353943" y="651763"/>
                </a:lnTo>
                <a:lnTo>
                  <a:pt x="3368421" y="666242"/>
                </a:lnTo>
                <a:lnTo>
                  <a:pt x="3368421" y="651763"/>
                </a:lnTo>
                <a:close/>
              </a:path>
              <a:path w="3810000" h="680720">
                <a:moveTo>
                  <a:pt x="3810000" y="651763"/>
                </a:moveTo>
                <a:lnTo>
                  <a:pt x="3368421" y="651763"/>
                </a:lnTo>
                <a:lnTo>
                  <a:pt x="3368421" y="666242"/>
                </a:lnTo>
                <a:lnTo>
                  <a:pt x="3810000" y="666242"/>
                </a:lnTo>
                <a:lnTo>
                  <a:pt x="3810000" y="651763"/>
                </a:lnTo>
                <a:close/>
              </a:path>
              <a:path w="3810000" h="680720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3810000" h="680720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3810000" h="680720">
                <a:moveTo>
                  <a:pt x="336194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3339465" y="57912"/>
                </a:lnTo>
                <a:lnTo>
                  <a:pt x="3339465" y="43434"/>
                </a:lnTo>
                <a:lnTo>
                  <a:pt x="3368421" y="43434"/>
                </a:lnTo>
                <a:lnTo>
                  <a:pt x="3368421" y="35433"/>
                </a:lnTo>
                <a:lnTo>
                  <a:pt x="3361944" y="28956"/>
                </a:lnTo>
                <a:close/>
              </a:path>
              <a:path w="3810000" h="680720">
                <a:moveTo>
                  <a:pt x="3368421" y="43434"/>
                </a:moveTo>
                <a:lnTo>
                  <a:pt x="3339465" y="43434"/>
                </a:lnTo>
                <a:lnTo>
                  <a:pt x="3353943" y="57912"/>
                </a:lnTo>
                <a:lnTo>
                  <a:pt x="3368421" y="57912"/>
                </a:lnTo>
                <a:lnTo>
                  <a:pt x="3368421" y="43434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01406" y="469582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96328" y="2367533"/>
            <a:ext cx="86868" cy="206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8728" y="3025901"/>
            <a:ext cx="86995" cy="365760"/>
          </a:xfrm>
          <a:custGeom>
            <a:avLst/>
            <a:gdLst/>
            <a:ahLst/>
            <a:cxnLst/>
            <a:rect l="l" t="t" r="r" b="b"/>
            <a:pathLst>
              <a:path w="86995" h="365760">
                <a:moveTo>
                  <a:pt x="28955" y="278892"/>
                </a:moveTo>
                <a:lnTo>
                  <a:pt x="0" y="278892"/>
                </a:lnTo>
                <a:lnTo>
                  <a:pt x="43433" y="365760"/>
                </a:lnTo>
                <a:lnTo>
                  <a:pt x="79628" y="293370"/>
                </a:lnTo>
                <a:lnTo>
                  <a:pt x="28955" y="293370"/>
                </a:lnTo>
                <a:lnTo>
                  <a:pt x="28955" y="278892"/>
                </a:lnTo>
                <a:close/>
              </a:path>
              <a:path w="86995" h="365760">
                <a:moveTo>
                  <a:pt x="57912" y="0"/>
                </a:moveTo>
                <a:lnTo>
                  <a:pt x="28955" y="0"/>
                </a:lnTo>
                <a:lnTo>
                  <a:pt x="28955" y="293370"/>
                </a:lnTo>
                <a:lnTo>
                  <a:pt x="57912" y="293370"/>
                </a:lnTo>
                <a:lnTo>
                  <a:pt x="57912" y="0"/>
                </a:lnTo>
                <a:close/>
              </a:path>
              <a:path w="86995" h="365760">
                <a:moveTo>
                  <a:pt x="86868" y="278892"/>
                </a:moveTo>
                <a:lnTo>
                  <a:pt x="57912" y="278892"/>
                </a:lnTo>
                <a:lnTo>
                  <a:pt x="57912" y="293370"/>
                </a:lnTo>
                <a:lnTo>
                  <a:pt x="79628" y="293370"/>
                </a:lnTo>
                <a:lnTo>
                  <a:pt x="86868" y="278892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6328" y="3978402"/>
            <a:ext cx="86995" cy="365760"/>
          </a:xfrm>
          <a:custGeom>
            <a:avLst/>
            <a:gdLst/>
            <a:ahLst/>
            <a:cxnLst/>
            <a:rect l="l" t="t" r="r" b="b"/>
            <a:pathLst>
              <a:path w="86995" h="365760">
                <a:moveTo>
                  <a:pt x="28955" y="278892"/>
                </a:moveTo>
                <a:lnTo>
                  <a:pt x="0" y="278892"/>
                </a:lnTo>
                <a:lnTo>
                  <a:pt x="43433" y="365760"/>
                </a:lnTo>
                <a:lnTo>
                  <a:pt x="79628" y="293370"/>
                </a:lnTo>
                <a:lnTo>
                  <a:pt x="28955" y="293370"/>
                </a:lnTo>
                <a:lnTo>
                  <a:pt x="28955" y="278892"/>
                </a:lnTo>
                <a:close/>
              </a:path>
              <a:path w="86995" h="365760">
                <a:moveTo>
                  <a:pt x="57912" y="0"/>
                </a:moveTo>
                <a:lnTo>
                  <a:pt x="28955" y="0"/>
                </a:lnTo>
                <a:lnTo>
                  <a:pt x="28955" y="293370"/>
                </a:lnTo>
                <a:lnTo>
                  <a:pt x="57912" y="293370"/>
                </a:lnTo>
                <a:lnTo>
                  <a:pt x="57912" y="0"/>
                </a:lnTo>
                <a:close/>
              </a:path>
              <a:path w="86995" h="365760">
                <a:moveTo>
                  <a:pt x="86868" y="278892"/>
                </a:moveTo>
                <a:lnTo>
                  <a:pt x="57912" y="278892"/>
                </a:lnTo>
                <a:lnTo>
                  <a:pt x="57912" y="293370"/>
                </a:lnTo>
                <a:lnTo>
                  <a:pt x="79628" y="293370"/>
                </a:lnTo>
                <a:lnTo>
                  <a:pt x="86868" y="278892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96328" y="5682234"/>
            <a:ext cx="86995" cy="365760"/>
          </a:xfrm>
          <a:custGeom>
            <a:avLst/>
            <a:gdLst/>
            <a:ahLst/>
            <a:cxnLst/>
            <a:rect l="l" t="t" r="r" b="b"/>
            <a:pathLst>
              <a:path w="86995" h="365760">
                <a:moveTo>
                  <a:pt x="28955" y="278891"/>
                </a:moveTo>
                <a:lnTo>
                  <a:pt x="0" y="278891"/>
                </a:lnTo>
                <a:lnTo>
                  <a:pt x="43433" y="365759"/>
                </a:lnTo>
                <a:lnTo>
                  <a:pt x="79628" y="293369"/>
                </a:lnTo>
                <a:lnTo>
                  <a:pt x="28955" y="293369"/>
                </a:lnTo>
                <a:lnTo>
                  <a:pt x="28955" y="278891"/>
                </a:lnTo>
                <a:close/>
              </a:path>
              <a:path w="86995" h="365760">
                <a:moveTo>
                  <a:pt x="57912" y="0"/>
                </a:moveTo>
                <a:lnTo>
                  <a:pt x="28955" y="0"/>
                </a:lnTo>
                <a:lnTo>
                  <a:pt x="28955" y="293369"/>
                </a:lnTo>
                <a:lnTo>
                  <a:pt x="57912" y="293369"/>
                </a:lnTo>
                <a:lnTo>
                  <a:pt x="57912" y="0"/>
                </a:lnTo>
                <a:close/>
              </a:path>
              <a:path w="86995" h="365760">
                <a:moveTo>
                  <a:pt x="86868" y="278891"/>
                </a:moveTo>
                <a:lnTo>
                  <a:pt x="57912" y="278891"/>
                </a:lnTo>
                <a:lnTo>
                  <a:pt x="57912" y="293369"/>
                </a:lnTo>
                <a:lnTo>
                  <a:pt x="79628" y="293369"/>
                </a:lnTo>
                <a:lnTo>
                  <a:pt x="86868" y="278891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17636" y="5054219"/>
            <a:ext cx="513080" cy="86995"/>
          </a:xfrm>
          <a:custGeom>
            <a:avLst/>
            <a:gdLst/>
            <a:ahLst/>
            <a:cxnLst/>
            <a:rect l="l" t="t" r="r" b="b"/>
            <a:pathLst>
              <a:path w="513079" h="86995">
                <a:moveTo>
                  <a:pt x="428752" y="0"/>
                </a:moveTo>
                <a:lnTo>
                  <a:pt x="426845" y="28891"/>
                </a:lnTo>
                <a:lnTo>
                  <a:pt x="441325" y="29844"/>
                </a:lnTo>
                <a:lnTo>
                  <a:pt x="439420" y="58673"/>
                </a:lnTo>
                <a:lnTo>
                  <a:pt x="424880" y="58673"/>
                </a:lnTo>
                <a:lnTo>
                  <a:pt x="423037" y="86613"/>
                </a:lnTo>
                <a:lnTo>
                  <a:pt x="489583" y="58673"/>
                </a:lnTo>
                <a:lnTo>
                  <a:pt x="439420" y="58673"/>
                </a:lnTo>
                <a:lnTo>
                  <a:pt x="424943" y="57724"/>
                </a:lnTo>
                <a:lnTo>
                  <a:pt x="491845" y="57724"/>
                </a:lnTo>
                <a:lnTo>
                  <a:pt x="512572" y="49021"/>
                </a:lnTo>
                <a:lnTo>
                  <a:pt x="428752" y="0"/>
                </a:lnTo>
                <a:close/>
              </a:path>
              <a:path w="513079" h="86995">
                <a:moveTo>
                  <a:pt x="426845" y="28891"/>
                </a:moveTo>
                <a:lnTo>
                  <a:pt x="424943" y="57724"/>
                </a:lnTo>
                <a:lnTo>
                  <a:pt x="439420" y="58673"/>
                </a:lnTo>
                <a:lnTo>
                  <a:pt x="441325" y="29844"/>
                </a:lnTo>
                <a:lnTo>
                  <a:pt x="426845" y="28891"/>
                </a:lnTo>
                <a:close/>
              </a:path>
              <a:path w="513079" h="86995">
                <a:moveTo>
                  <a:pt x="1778" y="888"/>
                </a:moveTo>
                <a:lnTo>
                  <a:pt x="0" y="29844"/>
                </a:lnTo>
                <a:lnTo>
                  <a:pt x="424943" y="57724"/>
                </a:lnTo>
                <a:lnTo>
                  <a:pt x="426845" y="28891"/>
                </a:lnTo>
                <a:lnTo>
                  <a:pt x="1778" y="888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4825" y="910843"/>
            <a:ext cx="33039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EXPLA</a:t>
            </a:r>
            <a:r>
              <a:rPr dirty="0"/>
              <a:t>N</a:t>
            </a:r>
            <a:r>
              <a:rPr spc="-10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68525"/>
            <a:ext cx="10449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  <a:tab pos="6205855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Two variables are declared to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store</a:t>
            </a:r>
            <a:r>
              <a:rPr sz="2200" spc="1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number	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whose multiplication table is to</a:t>
            </a:r>
            <a:r>
              <a:rPr sz="2200" spc="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be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875976"/>
            <a:ext cx="8265159" cy="17411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3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displayed and to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store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200" spc="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limit.</a:t>
            </a:r>
            <a:endParaRPr sz="2200" dirty="0">
              <a:latin typeface="Myanmar Text"/>
              <a:cs typeface="Myanmar Text"/>
            </a:endParaRPr>
          </a:p>
          <a:p>
            <a:pPr marL="9271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solidFill>
                  <a:srgbClr val="DF2D28"/>
                </a:solidFill>
                <a:latin typeface="Myanmar Text"/>
                <a:cs typeface="Myanmar Text"/>
              </a:rPr>
              <a:t>int x, n : x for number, n for</a:t>
            </a:r>
            <a:r>
              <a:rPr sz="2200" spc="15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DF2D28"/>
                </a:solidFill>
                <a:latin typeface="Myanmar Text"/>
                <a:cs typeface="Myanmar Text"/>
              </a:rPr>
              <a:t>limit</a:t>
            </a:r>
            <a:endParaRPr sz="2200" dirty="0">
              <a:latin typeface="Myanmar Text"/>
              <a:cs typeface="Myanmar Text"/>
            </a:endParaRPr>
          </a:p>
          <a:p>
            <a:pPr marL="240665" marR="5080" indent="-240665">
              <a:lnSpc>
                <a:spcPct val="127699"/>
              </a:lnSpc>
              <a:spcBef>
                <a:spcPts val="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for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is formed with 1 as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initial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value and n as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last. </a:t>
            </a:r>
            <a:r>
              <a:rPr sz="2200" spc="-10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DF2D28"/>
                </a:solidFill>
                <a:latin typeface="Myanmar Text"/>
                <a:cs typeface="Myanmar Text"/>
              </a:rPr>
              <a:t>for(int </a:t>
            </a:r>
            <a:r>
              <a:rPr sz="2200" spc="-10" dirty="0">
                <a:solidFill>
                  <a:srgbClr val="DF2D28"/>
                </a:solidFill>
                <a:latin typeface="Myanmar Text"/>
                <a:cs typeface="Myanmar Text"/>
              </a:rPr>
              <a:t>i=1; i&lt;=n;</a:t>
            </a:r>
            <a:r>
              <a:rPr sz="2200" spc="45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DF2D28"/>
                </a:solidFill>
                <a:latin typeface="Myanmar Text"/>
                <a:cs typeface="Myanmar Text"/>
              </a:rPr>
              <a:t>i++)</a:t>
            </a:r>
            <a:endParaRPr sz="2200" dirty="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685413"/>
            <a:ext cx="10480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cout statement displays the number , x, then the multiplication symbol (X),</a:t>
            </a:r>
            <a:r>
              <a:rPr sz="2200" spc="2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892067"/>
            <a:ext cx="1030097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282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value of i (varies from 1 to n), the =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sign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and then the product of multiplication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(x*i)  </a:t>
            </a:r>
            <a:r>
              <a:rPr sz="2200" spc="-10" dirty="0">
                <a:solidFill>
                  <a:srgbClr val="DF2D28"/>
                </a:solidFill>
                <a:latin typeface="Myanmar Text"/>
                <a:cs typeface="Myanmar Text"/>
              </a:rPr>
              <a:t>cout&lt;&lt;x&lt;&lt;“ </a:t>
            </a:r>
            <a:r>
              <a:rPr sz="2200" spc="-5" dirty="0">
                <a:solidFill>
                  <a:srgbClr val="DF2D28"/>
                </a:solidFill>
                <a:latin typeface="Myanmar Text"/>
                <a:cs typeface="Myanmar Text"/>
              </a:rPr>
              <a:t>X ”&lt;&lt;i&lt;&lt;“ = “&lt;&lt;x*</a:t>
            </a:r>
            <a:r>
              <a:rPr sz="2200" spc="-10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DF2D28"/>
                </a:solidFill>
                <a:latin typeface="Myanmar Text"/>
                <a:cs typeface="Myanmar Text"/>
              </a:rPr>
              <a:t>i&lt;&lt;“\n”;</a:t>
            </a:r>
            <a:endParaRPr sz="22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1066" y="910843"/>
            <a:ext cx="213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85800" y="1447800"/>
            <a:ext cx="8305800" cy="4772025"/>
          </a:xfrm>
          <a:custGeom>
            <a:avLst/>
            <a:gdLst/>
            <a:ahLst/>
            <a:cxnLst/>
            <a:rect l="l" t="t" r="r" b="b"/>
            <a:pathLst>
              <a:path w="8305800" h="4025265">
                <a:moveTo>
                  <a:pt x="0" y="4024884"/>
                </a:moveTo>
                <a:lnTo>
                  <a:pt x="8305800" y="4024884"/>
                </a:lnTo>
                <a:lnTo>
                  <a:pt x="83058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994" y="2017293"/>
            <a:ext cx="362712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27699"/>
              </a:lnSpc>
              <a:spcBef>
                <a:spcPts val="100"/>
              </a:spcBef>
              <a:tabLst>
                <a:tab pos="2655570" algn="l"/>
              </a:tabLst>
            </a:pPr>
            <a:r>
              <a:rPr sz="2200" spc="-5" dirty="0">
                <a:latin typeface="Myanmar Text"/>
                <a:cs typeface="Myanmar Text"/>
              </a:rPr>
              <a:t>memory diagram of variables  x	n</a:t>
            </a:r>
            <a:endParaRPr sz="2200" dirty="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251" y="2539111"/>
            <a:ext cx="1014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Myanmar Text"/>
                <a:cs typeface="Myanmar Text"/>
              </a:rPr>
              <a:t>w</a:t>
            </a:r>
            <a:r>
              <a:rPr sz="2200" spc="-5" dirty="0">
                <a:latin typeface="Myanmar Text"/>
                <a:cs typeface="Myanmar Text"/>
              </a:rPr>
              <a:t>orking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396818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228" y="3396818"/>
            <a:ext cx="1137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4 X 1 =</a:t>
            </a:r>
            <a:r>
              <a:rPr sz="2200" spc="-8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4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6394" y="4255389"/>
            <a:ext cx="93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408" y="4255389"/>
            <a:ext cx="4895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x *</a:t>
            </a:r>
            <a:r>
              <a:rPr sz="2200" spc="-9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304800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2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6200" y="3048000"/>
            <a:ext cx="1295400" cy="762000"/>
          </a:xfrm>
          <a:prstGeom prst="rect">
            <a:avLst/>
          </a:prstGeom>
          <a:ln w="12192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5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2600" y="466344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2600" y="466344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4100" y="3810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580" y="3810000"/>
            <a:ext cx="3787140" cy="365760"/>
          </a:xfrm>
          <a:custGeom>
            <a:avLst/>
            <a:gdLst/>
            <a:ahLst/>
            <a:cxnLst/>
            <a:rect l="l" t="t" r="r" b="b"/>
            <a:pathLst>
              <a:path w="3787140" h="365760">
                <a:moveTo>
                  <a:pt x="37718" y="0"/>
                </a:moveTo>
                <a:lnTo>
                  <a:pt x="0" y="0"/>
                </a:lnTo>
                <a:lnTo>
                  <a:pt x="0" y="365760"/>
                </a:lnTo>
                <a:lnTo>
                  <a:pt x="3786758" y="365760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108" y="5410200"/>
            <a:ext cx="4106545" cy="396240"/>
          </a:xfrm>
          <a:custGeom>
            <a:avLst/>
            <a:gdLst/>
            <a:ahLst/>
            <a:cxnLst/>
            <a:rect l="l" t="t" r="r" b="b"/>
            <a:pathLst>
              <a:path w="4106545" h="396239">
                <a:moveTo>
                  <a:pt x="29591" y="0"/>
                </a:moveTo>
                <a:lnTo>
                  <a:pt x="0" y="0"/>
                </a:lnTo>
                <a:lnTo>
                  <a:pt x="0" y="396240"/>
                </a:lnTo>
                <a:lnTo>
                  <a:pt x="4106291" y="396240"/>
                </a:lnTo>
              </a:path>
            </a:pathLst>
          </a:custGeom>
          <a:ln w="9143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9588" y="3810000"/>
            <a:ext cx="76200" cy="2055495"/>
          </a:xfrm>
          <a:custGeom>
            <a:avLst/>
            <a:gdLst/>
            <a:ahLst/>
            <a:cxnLst/>
            <a:rect l="l" t="t" r="r" b="b"/>
            <a:pathLst>
              <a:path w="76200" h="2055495">
                <a:moveTo>
                  <a:pt x="44450" y="63500"/>
                </a:moveTo>
                <a:lnTo>
                  <a:pt x="31750" y="63500"/>
                </a:lnTo>
                <a:lnTo>
                  <a:pt x="31750" y="2055050"/>
                </a:lnTo>
                <a:lnTo>
                  <a:pt x="44450" y="2055050"/>
                </a:lnTo>
                <a:lnTo>
                  <a:pt x="44450" y="63500"/>
                </a:lnTo>
                <a:close/>
              </a:path>
              <a:path w="76200" h="2055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55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78293" y="4934839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2800" y="3810000"/>
            <a:ext cx="1471930" cy="1356360"/>
          </a:xfrm>
          <a:custGeom>
            <a:avLst/>
            <a:gdLst/>
            <a:ahLst/>
            <a:cxnLst/>
            <a:rect l="l" t="t" r="r" b="b"/>
            <a:pathLst>
              <a:path w="1471929" h="1356360">
                <a:moveTo>
                  <a:pt x="1458976" y="1343533"/>
                </a:moveTo>
                <a:lnTo>
                  <a:pt x="1236726" y="1343533"/>
                </a:lnTo>
                <a:lnTo>
                  <a:pt x="1236726" y="1356233"/>
                </a:lnTo>
                <a:lnTo>
                  <a:pt x="1468881" y="1356233"/>
                </a:lnTo>
                <a:lnTo>
                  <a:pt x="1471676" y="1353439"/>
                </a:lnTo>
                <a:lnTo>
                  <a:pt x="1471676" y="1349883"/>
                </a:lnTo>
                <a:lnTo>
                  <a:pt x="1458976" y="1349883"/>
                </a:lnTo>
                <a:lnTo>
                  <a:pt x="1458976" y="1343533"/>
                </a:lnTo>
                <a:close/>
              </a:path>
              <a:path w="1471929" h="1356360">
                <a:moveTo>
                  <a:pt x="1458976" y="484505"/>
                </a:moveTo>
                <a:lnTo>
                  <a:pt x="1458976" y="1349883"/>
                </a:lnTo>
                <a:lnTo>
                  <a:pt x="1465326" y="1343533"/>
                </a:lnTo>
                <a:lnTo>
                  <a:pt x="1471676" y="1343533"/>
                </a:lnTo>
                <a:lnTo>
                  <a:pt x="1471676" y="490855"/>
                </a:lnTo>
                <a:lnTo>
                  <a:pt x="1465326" y="490855"/>
                </a:lnTo>
                <a:lnTo>
                  <a:pt x="1458976" y="484505"/>
                </a:lnTo>
                <a:close/>
              </a:path>
              <a:path w="1471929" h="1356360">
                <a:moveTo>
                  <a:pt x="1471676" y="1343533"/>
                </a:moveTo>
                <a:lnTo>
                  <a:pt x="1465326" y="1343533"/>
                </a:lnTo>
                <a:lnTo>
                  <a:pt x="1458976" y="1349883"/>
                </a:lnTo>
                <a:lnTo>
                  <a:pt x="1471676" y="1349883"/>
                </a:lnTo>
                <a:lnTo>
                  <a:pt x="1471676" y="1343533"/>
                </a:lnTo>
                <a:close/>
              </a:path>
              <a:path w="1471929" h="1356360">
                <a:moveTo>
                  <a:pt x="44450" y="63500"/>
                </a:moveTo>
                <a:lnTo>
                  <a:pt x="31750" y="63500"/>
                </a:lnTo>
                <a:lnTo>
                  <a:pt x="31750" y="487933"/>
                </a:lnTo>
                <a:lnTo>
                  <a:pt x="34544" y="490855"/>
                </a:lnTo>
                <a:lnTo>
                  <a:pt x="1458976" y="490855"/>
                </a:lnTo>
                <a:lnTo>
                  <a:pt x="1458976" y="484505"/>
                </a:lnTo>
                <a:lnTo>
                  <a:pt x="44450" y="484505"/>
                </a:lnTo>
                <a:lnTo>
                  <a:pt x="38100" y="478155"/>
                </a:lnTo>
                <a:lnTo>
                  <a:pt x="44450" y="478155"/>
                </a:lnTo>
                <a:lnTo>
                  <a:pt x="44450" y="63500"/>
                </a:lnTo>
                <a:close/>
              </a:path>
              <a:path w="1471929" h="1356360">
                <a:moveTo>
                  <a:pt x="1468881" y="478155"/>
                </a:moveTo>
                <a:lnTo>
                  <a:pt x="44450" y="478155"/>
                </a:lnTo>
                <a:lnTo>
                  <a:pt x="44450" y="484505"/>
                </a:lnTo>
                <a:lnTo>
                  <a:pt x="1458976" y="484505"/>
                </a:lnTo>
                <a:lnTo>
                  <a:pt x="1465326" y="490855"/>
                </a:lnTo>
                <a:lnTo>
                  <a:pt x="1471676" y="490855"/>
                </a:lnTo>
                <a:lnTo>
                  <a:pt x="1471676" y="480949"/>
                </a:lnTo>
                <a:lnTo>
                  <a:pt x="1468881" y="478155"/>
                </a:lnTo>
                <a:close/>
              </a:path>
              <a:path w="1471929" h="1356360">
                <a:moveTo>
                  <a:pt x="44450" y="478155"/>
                </a:moveTo>
                <a:lnTo>
                  <a:pt x="38100" y="478155"/>
                </a:lnTo>
                <a:lnTo>
                  <a:pt x="44450" y="484505"/>
                </a:lnTo>
                <a:lnTo>
                  <a:pt x="44450" y="478155"/>
                </a:lnTo>
                <a:close/>
              </a:path>
              <a:path w="1471929" h="13563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471929" h="13563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48800" y="2362200"/>
            <a:ext cx="1106805" cy="923925"/>
          </a:xfrm>
          <a:custGeom>
            <a:avLst/>
            <a:gdLst/>
            <a:ahLst/>
            <a:cxnLst/>
            <a:rect l="l" t="t" r="r" b="b"/>
            <a:pathLst>
              <a:path w="1106804" h="923925">
                <a:moveTo>
                  <a:pt x="0" y="923544"/>
                </a:moveTo>
                <a:lnTo>
                  <a:pt x="1106424" y="923544"/>
                </a:lnTo>
                <a:lnTo>
                  <a:pt x="1106424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28809" y="2319654"/>
            <a:ext cx="1901191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Output</a:t>
            </a: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Myanmar Text"/>
                <a:cs typeface="Myanmar Text"/>
              </a:rPr>
              <a:t>4 X 1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1066" y="910843"/>
            <a:ext cx="213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DRY</a:t>
            </a:r>
            <a:r>
              <a:rPr spc="-80" dirty="0"/>
              <a:t> </a:t>
            </a:r>
            <a:r>
              <a:rPr spc="-10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8305800" cy="4025265"/>
          </a:xfrm>
          <a:custGeom>
            <a:avLst/>
            <a:gdLst/>
            <a:ahLst/>
            <a:cxnLst/>
            <a:rect l="l" t="t" r="r" b="b"/>
            <a:pathLst>
              <a:path w="8305800" h="4025265">
                <a:moveTo>
                  <a:pt x="0" y="4024884"/>
                </a:moveTo>
                <a:lnTo>
                  <a:pt x="8305800" y="4024884"/>
                </a:lnTo>
                <a:lnTo>
                  <a:pt x="83058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994" y="2017293"/>
            <a:ext cx="362712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27699"/>
              </a:lnSpc>
              <a:spcBef>
                <a:spcPts val="100"/>
              </a:spcBef>
              <a:tabLst>
                <a:tab pos="2655570" algn="l"/>
              </a:tabLst>
            </a:pPr>
            <a:r>
              <a:rPr sz="2200" spc="-5" dirty="0">
                <a:latin typeface="Myanmar Text"/>
                <a:cs typeface="Myanmar Text"/>
              </a:rPr>
              <a:t>memory diagram of variables  x	n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251" y="2539111"/>
            <a:ext cx="1014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Myanmar Text"/>
                <a:cs typeface="Myanmar Text"/>
              </a:rPr>
              <a:t>w</a:t>
            </a:r>
            <a:r>
              <a:rPr sz="2200" spc="-5" dirty="0">
                <a:latin typeface="Myanmar Text"/>
                <a:cs typeface="Myanmar Text"/>
              </a:rPr>
              <a:t>orking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396818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228" y="3396818"/>
            <a:ext cx="1137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4 X 2 =</a:t>
            </a:r>
            <a:r>
              <a:rPr sz="2200" spc="-8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8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6394" y="4255389"/>
            <a:ext cx="93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408" y="4255389"/>
            <a:ext cx="4895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x *</a:t>
            </a:r>
            <a:r>
              <a:rPr sz="2200" spc="-9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304800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2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6200" y="3048000"/>
            <a:ext cx="1295400" cy="762000"/>
          </a:xfrm>
          <a:prstGeom prst="rect">
            <a:avLst/>
          </a:prstGeom>
          <a:ln w="12192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5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2600" y="466344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2600" y="466344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4100" y="3810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580" y="3810000"/>
            <a:ext cx="3787140" cy="365760"/>
          </a:xfrm>
          <a:custGeom>
            <a:avLst/>
            <a:gdLst/>
            <a:ahLst/>
            <a:cxnLst/>
            <a:rect l="l" t="t" r="r" b="b"/>
            <a:pathLst>
              <a:path w="3787140" h="365760">
                <a:moveTo>
                  <a:pt x="37718" y="0"/>
                </a:moveTo>
                <a:lnTo>
                  <a:pt x="0" y="0"/>
                </a:lnTo>
                <a:lnTo>
                  <a:pt x="0" y="365760"/>
                </a:lnTo>
                <a:lnTo>
                  <a:pt x="3786758" y="365760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108" y="5410200"/>
            <a:ext cx="4106545" cy="396240"/>
          </a:xfrm>
          <a:custGeom>
            <a:avLst/>
            <a:gdLst/>
            <a:ahLst/>
            <a:cxnLst/>
            <a:rect l="l" t="t" r="r" b="b"/>
            <a:pathLst>
              <a:path w="4106545" h="396239">
                <a:moveTo>
                  <a:pt x="29591" y="0"/>
                </a:moveTo>
                <a:lnTo>
                  <a:pt x="0" y="0"/>
                </a:lnTo>
                <a:lnTo>
                  <a:pt x="0" y="396240"/>
                </a:lnTo>
                <a:lnTo>
                  <a:pt x="4106291" y="396240"/>
                </a:lnTo>
              </a:path>
            </a:pathLst>
          </a:custGeom>
          <a:ln w="9143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9588" y="3810000"/>
            <a:ext cx="76200" cy="2055495"/>
          </a:xfrm>
          <a:custGeom>
            <a:avLst/>
            <a:gdLst/>
            <a:ahLst/>
            <a:cxnLst/>
            <a:rect l="l" t="t" r="r" b="b"/>
            <a:pathLst>
              <a:path w="76200" h="2055495">
                <a:moveTo>
                  <a:pt x="44450" y="63500"/>
                </a:moveTo>
                <a:lnTo>
                  <a:pt x="31750" y="63500"/>
                </a:lnTo>
                <a:lnTo>
                  <a:pt x="31750" y="2055050"/>
                </a:lnTo>
                <a:lnTo>
                  <a:pt x="44450" y="2055050"/>
                </a:lnTo>
                <a:lnTo>
                  <a:pt x="44450" y="63500"/>
                </a:lnTo>
                <a:close/>
              </a:path>
              <a:path w="76200" h="2055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55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78293" y="4934839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8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2800" y="3810000"/>
            <a:ext cx="1471930" cy="1356360"/>
          </a:xfrm>
          <a:custGeom>
            <a:avLst/>
            <a:gdLst/>
            <a:ahLst/>
            <a:cxnLst/>
            <a:rect l="l" t="t" r="r" b="b"/>
            <a:pathLst>
              <a:path w="1471929" h="1356360">
                <a:moveTo>
                  <a:pt x="1458976" y="1343533"/>
                </a:moveTo>
                <a:lnTo>
                  <a:pt x="1236726" y="1343533"/>
                </a:lnTo>
                <a:lnTo>
                  <a:pt x="1236726" y="1356233"/>
                </a:lnTo>
                <a:lnTo>
                  <a:pt x="1468881" y="1356233"/>
                </a:lnTo>
                <a:lnTo>
                  <a:pt x="1471676" y="1353439"/>
                </a:lnTo>
                <a:lnTo>
                  <a:pt x="1471676" y="1349883"/>
                </a:lnTo>
                <a:lnTo>
                  <a:pt x="1458976" y="1349883"/>
                </a:lnTo>
                <a:lnTo>
                  <a:pt x="1458976" y="1343533"/>
                </a:lnTo>
                <a:close/>
              </a:path>
              <a:path w="1471929" h="1356360">
                <a:moveTo>
                  <a:pt x="1458976" y="484505"/>
                </a:moveTo>
                <a:lnTo>
                  <a:pt x="1458976" y="1349883"/>
                </a:lnTo>
                <a:lnTo>
                  <a:pt x="1465326" y="1343533"/>
                </a:lnTo>
                <a:lnTo>
                  <a:pt x="1471676" y="1343533"/>
                </a:lnTo>
                <a:lnTo>
                  <a:pt x="1471676" y="490855"/>
                </a:lnTo>
                <a:lnTo>
                  <a:pt x="1465326" y="490855"/>
                </a:lnTo>
                <a:lnTo>
                  <a:pt x="1458976" y="484505"/>
                </a:lnTo>
                <a:close/>
              </a:path>
              <a:path w="1471929" h="1356360">
                <a:moveTo>
                  <a:pt x="1471676" y="1343533"/>
                </a:moveTo>
                <a:lnTo>
                  <a:pt x="1465326" y="1343533"/>
                </a:lnTo>
                <a:lnTo>
                  <a:pt x="1458976" y="1349883"/>
                </a:lnTo>
                <a:lnTo>
                  <a:pt x="1471676" y="1349883"/>
                </a:lnTo>
                <a:lnTo>
                  <a:pt x="1471676" y="1343533"/>
                </a:lnTo>
                <a:close/>
              </a:path>
              <a:path w="1471929" h="1356360">
                <a:moveTo>
                  <a:pt x="44450" y="63500"/>
                </a:moveTo>
                <a:lnTo>
                  <a:pt x="31750" y="63500"/>
                </a:lnTo>
                <a:lnTo>
                  <a:pt x="31750" y="487933"/>
                </a:lnTo>
                <a:lnTo>
                  <a:pt x="34544" y="490855"/>
                </a:lnTo>
                <a:lnTo>
                  <a:pt x="1458976" y="490855"/>
                </a:lnTo>
                <a:lnTo>
                  <a:pt x="1458976" y="484505"/>
                </a:lnTo>
                <a:lnTo>
                  <a:pt x="44450" y="484505"/>
                </a:lnTo>
                <a:lnTo>
                  <a:pt x="38100" y="478155"/>
                </a:lnTo>
                <a:lnTo>
                  <a:pt x="44450" y="478155"/>
                </a:lnTo>
                <a:lnTo>
                  <a:pt x="44450" y="63500"/>
                </a:lnTo>
                <a:close/>
              </a:path>
              <a:path w="1471929" h="1356360">
                <a:moveTo>
                  <a:pt x="1468881" y="478155"/>
                </a:moveTo>
                <a:lnTo>
                  <a:pt x="44450" y="478155"/>
                </a:lnTo>
                <a:lnTo>
                  <a:pt x="44450" y="484505"/>
                </a:lnTo>
                <a:lnTo>
                  <a:pt x="1458976" y="484505"/>
                </a:lnTo>
                <a:lnTo>
                  <a:pt x="1465326" y="490855"/>
                </a:lnTo>
                <a:lnTo>
                  <a:pt x="1471676" y="490855"/>
                </a:lnTo>
                <a:lnTo>
                  <a:pt x="1471676" y="480949"/>
                </a:lnTo>
                <a:lnTo>
                  <a:pt x="1468881" y="478155"/>
                </a:lnTo>
                <a:close/>
              </a:path>
              <a:path w="1471929" h="1356360">
                <a:moveTo>
                  <a:pt x="44450" y="478155"/>
                </a:moveTo>
                <a:lnTo>
                  <a:pt x="38100" y="478155"/>
                </a:lnTo>
                <a:lnTo>
                  <a:pt x="44450" y="484505"/>
                </a:lnTo>
                <a:lnTo>
                  <a:pt x="44450" y="478155"/>
                </a:lnTo>
                <a:close/>
              </a:path>
              <a:path w="1471929" h="13563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471929" h="13563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48800" y="2362200"/>
            <a:ext cx="1106805" cy="1201420"/>
          </a:xfrm>
          <a:custGeom>
            <a:avLst/>
            <a:gdLst/>
            <a:ahLst/>
            <a:cxnLst/>
            <a:rect l="l" t="t" r="r" b="b"/>
            <a:pathLst>
              <a:path w="1106804" h="1201420">
                <a:moveTo>
                  <a:pt x="0" y="1200912"/>
                </a:moveTo>
                <a:lnTo>
                  <a:pt x="1106424" y="1200912"/>
                </a:lnTo>
                <a:lnTo>
                  <a:pt x="1106424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28809" y="2319654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Output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28809" y="2868295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1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28809" y="3142615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2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8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1066" y="910843"/>
            <a:ext cx="213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DRY</a:t>
            </a:r>
            <a:r>
              <a:rPr spc="-80" dirty="0"/>
              <a:t> </a:t>
            </a:r>
            <a:r>
              <a:rPr spc="-10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8305800" cy="4025265"/>
          </a:xfrm>
          <a:custGeom>
            <a:avLst/>
            <a:gdLst/>
            <a:ahLst/>
            <a:cxnLst/>
            <a:rect l="l" t="t" r="r" b="b"/>
            <a:pathLst>
              <a:path w="8305800" h="4025265">
                <a:moveTo>
                  <a:pt x="0" y="4024884"/>
                </a:moveTo>
                <a:lnTo>
                  <a:pt x="8305800" y="4024884"/>
                </a:lnTo>
                <a:lnTo>
                  <a:pt x="83058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994" y="2017293"/>
            <a:ext cx="362712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27699"/>
              </a:lnSpc>
              <a:spcBef>
                <a:spcPts val="100"/>
              </a:spcBef>
              <a:tabLst>
                <a:tab pos="2655570" algn="l"/>
              </a:tabLst>
            </a:pPr>
            <a:r>
              <a:rPr sz="2200" spc="-5" dirty="0">
                <a:latin typeface="Myanmar Text"/>
                <a:cs typeface="Myanmar Text"/>
              </a:rPr>
              <a:t>memory diagram of variables  x	n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251" y="2539111"/>
            <a:ext cx="1014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Myanmar Text"/>
                <a:cs typeface="Myanmar Text"/>
              </a:rPr>
              <a:t>w</a:t>
            </a:r>
            <a:r>
              <a:rPr sz="2200" spc="-5" dirty="0">
                <a:latin typeface="Myanmar Text"/>
                <a:cs typeface="Myanmar Text"/>
              </a:rPr>
              <a:t>orking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396818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228" y="3396818"/>
            <a:ext cx="1288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4 X 3 =</a:t>
            </a:r>
            <a:r>
              <a:rPr sz="2200" spc="-80" dirty="0">
                <a:latin typeface="Myanmar Text"/>
                <a:cs typeface="Myanmar Text"/>
              </a:rPr>
              <a:t> </a:t>
            </a:r>
            <a:r>
              <a:rPr sz="2200" spc="-10" dirty="0">
                <a:latin typeface="Myanmar Text"/>
                <a:cs typeface="Myanmar Text"/>
              </a:rPr>
              <a:t>12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6394" y="4255389"/>
            <a:ext cx="93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408" y="4255389"/>
            <a:ext cx="4895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x *</a:t>
            </a:r>
            <a:r>
              <a:rPr sz="2200" spc="-9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304800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2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6200" y="3048000"/>
            <a:ext cx="1295400" cy="762000"/>
          </a:xfrm>
          <a:prstGeom prst="rect">
            <a:avLst/>
          </a:prstGeom>
          <a:ln w="12192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5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2600" y="466344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2600" y="466344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4100" y="3810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580" y="3810000"/>
            <a:ext cx="3787140" cy="365760"/>
          </a:xfrm>
          <a:custGeom>
            <a:avLst/>
            <a:gdLst/>
            <a:ahLst/>
            <a:cxnLst/>
            <a:rect l="l" t="t" r="r" b="b"/>
            <a:pathLst>
              <a:path w="3787140" h="365760">
                <a:moveTo>
                  <a:pt x="37718" y="0"/>
                </a:moveTo>
                <a:lnTo>
                  <a:pt x="0" y="0"/>
                </a:lnTo>
                <a:lnTo>
                  <a:pt x="0" y="365760"/>
                </a:lnTo>
                <a:lnTo>
                  <a:pt x="3786758" y="365760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108" y="5410200"/>
            <a:ext cx="4106545" cy="396240"/>
          </a:xfrm>
          <a:custGeom>
            <a:avLst/>
            <a:gdLst/>
            <a:ahLst/>
            <a:cxnLst/>
            <a:rect l="l" t="t" r="r" b="b"/>
            <a:pathLst>
              <a:path w="4106545" h="396239">
                <a:moveTo>
                  <a:pt x="29591" y="0"/>
                </a:moveTo>
                <a:lnTo>
                  <a:pt x="0" y="0"/>
                </a:lnTo>
                <a:lnTo>
                  <a:pt x="0" y="396240"/>
                </a:lnTo>
                <a:lnTo>
                  <a:pt x="4106291" y="396240"/>
                </a:lnTo>
              </a:path>
            </a:pathLst>
          </a:custGeom>
          <a:ln w="9143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9588" y="3810000"/>
            <a:ext cx="76200" cy="2055495"/>
          </a:xfrm>
          <a:custGeom>
            <a:avLst/>
            <a:gdLst/>
            <a:ahLst/>
            <a:cxnLst/>
            <a:rect l="l" t="t" r="r" b="b"/>
            <a:pathLst>
              <a:path w="76200" h="2055495">
                <a:moveTo>
                  <a:pt x="44450" y="63500"/>
                </a:moveTo>
                <a:lnTo>
                  <a:pt x="31750" y="63500"/>
                </a:lnTo>
                <a:lnTo>
                  <a:pt x="31750" y="2055050"/>
                </a:lnTo>
                <a:lnTo>
                  <a:pt x="44450" y="2055050"/>
                </a:lnTo>
                <a:lnTo>
                  <a:pt x="44450" y="63500"/>
                </a:lnTo>
                <a:close/>
              </a:path>
              <a:path w="76200" h="2055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55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5808" y="4934839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12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2800" y="3810000"/>
            <a:ext cx="1471930" cy="1356360"/>
          </a:xfrm>
          <a:custGeom>
            <a:avLst/>
            <a:gdLst/>
            <a:ahLst/>
            <a:cxnLst/>
            <a:rect l="l" t="t" r="r" b="b"/>
            <a:pathLst>
              <a:path w="1471929" h="1356360">
                <a:moveTo>
                  <a:pt x="1458976" y="1343533"/>
                </a:moveTo>
                <a:lnTo>
                  <a:pt x="1236726" y="1343533"/>
                </a:lnTo>
                <a:lnTo>
                  <a:pt x="1236726" y="1356233"/>
                </a:lnTo>
                <a:lnTo>
                  <a:pt x="1468881" y="1356233"/>
                </a:lnTo>
                <a:lnTo>
                  <a:pt x="1471676" y="1353439"/>
                </a:lnTo>
                <a:lnTo>
                  <a:pt x="1471676" y="1349883"/>
                </a:lnTo>
                <a:lnTo>
                  <a:pt x="1458976" y="1349883"/>
                </a:lnTo>
                <a:lnTo>
                  <a:pt x="1458976" y="1343533"/>
                </a:lnTo>
                <a:close/>
              </a:path>
              <a:path w="1471929" h="1356360">
                <a:moveTo>
                  <a:pt x="1458976" y="484505"/>
                </a:moveTo>
                <a:lnTo>
                  <a:pt x="1458976" y="1349883"/>
                </a:lnTo>
                <a:lnTo>
                  <a:pt x="1465326" y="1343533"/>
                </a:lnTo>
                <a:lnTo>
                  <a:pt x="1471676" y="1343533"/>
                </a:lnTo>
                <a:lnTo>
                  <a:pt x="1471676" y="490855"/>
                </a:lnTo>
                <a:lnTo>
                  <a:pt x="1465326" y="490855"/>
                </a:lnTo>
                <a:lnTo>
                  <a:pt x="1458976" y="484505"/>
                </a:lnTo>
                <a:close/>
              </a:path>
              <a:path w="1471929" h="1356360">
                <a:moveTo>
                  <a:pt x="1471676" y="1343533"/>
                </a:moveTo>
                <a:lnTo>
                  <a:pt x="1465326" y="1343533"/>
                </a:lnTo>
                <a:lnTo>
                  <a:pt x="1458976" y="1349883"/>
                </a:lnTo>
                <a:lnTo>
                  <a:pt x="1471676" y="1349883"/>
                </a:lnTo>
                <a:lnTo>
                  <a:pt x="1471676" y="1343533"/>
                </a:lnTo>
                <a:close/>
              </a:path>
              <a:path w="1471929" h="1356360">
                <a:moveTo>
                  <a:pt x="44450" y="63500"/>
                </a:moveTo>
                <a:lnTo>
                  <a:pt x="31750" y="63500"/>
                </a:lnTo>
                <a:lnTo>
                  <a:pt x="31750" y="487933"/>
                </a:lnTo>
                <a:lnTo>
                  <a:pt x="34544" y="490855"/>
                </a:lnTo>
                <a:lnTo>
                  <a:pt x="1458976" y="490855"/>
                </a:lnTo>
                <a:lnTo>
                  <a:pt x="1458976" y="484505"/>
                </a:lnTo>
                <a:lnTo>
                  <a:pt x="44450" y="484505"/>
                </a:lnTo>
                <a:lnTo>
                  <a:pt x="38100" y="478155"/>
                </a:lnTo>
                <a:lnTo>
                  <a:pt x="44450" y="478155"/>
                </a:lnTo>
                <a:lnTo>
                  <a:pt x="44450" y="63500"/>
                </a:lnTo>
                <a:close/>
              </a:path>
              <a:path w="1471929" h="1356360">
                <a:moveTo>
                  <a:pt x="1468881" y="478155"/>
                </a:moveTo>
                <a:lnTo>
                  <a:pt x="44450" y="478155"/>
                </a:lnTo>
                <a:lnTo>
                  <a:pt x="44450" y="484505"/>
                </a:lnTo>
                <a:lnTo>
                  <a:pt x="1458976" y="484505"/>
                </a:lnTo>
                <a:lnTo>
                  <a:pt x="1465326" y="490855"/>
                </a:lnTo>
                <a:lnTo>
                  <a:pt x="1471676" y="490855"/>
                </a:lnTo>
                <a:lnTo>
                  <a:pt x="1471676" y="480949"/>
                </a:lnTo>
                <a:lnTo>
                  <a:pt x="1468881" y="478155"/>
                </a:lnTo>
                <a:close/>
              </a:path>
              <a:path w="1471929" h="1356360">
                <a:moveTo>
                  <a:pt x="44450" y="478155"/>
                </a:moveTo>
                <a:lnTo>
                  <a:pt x="38100" y="478155"/>
                </a:lnTo>
                <a:lnTo>
                  <a:pt x="44450" y="484505"/>
                </a:lnTo>
                <a:lnTo>
                  <a:pt x="44450" y="478155"/>
                </a:lnTo>
                <a:close/>
              </a:path>
              <a:path w="1471929" h="13563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471929" h="13563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42704" y="2378964"/>
            <a:ext cx="1234440" cy="1754505"/>
          </a:xfrm>
          <a:custGeom>
            <a:avLst/>
            <a:gdLst/>
            <a:ahLst/>
            <a:cxnLst/>
            <a:rect l="l" t="t" r="r" b="b"/>
            <a:pathLst>
              <a:path w="1234440" h="1754504">
                <a:moveTo>
                  <a:pt x="0" y="1754124"/>
                </a:moveTo>
                <a:lnTo>
                  <a:pt x="1234440" y="1754124"/>
                </a:lnTo>
                <a:lnTo>
                  <a:pt x="1234440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4779" y="2336672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Output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4779" y="288531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1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4779" y="3159633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2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8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4779" y="3433648"/>
            <a:ext cx="1047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3 =</a:t>
            </a:r>
            <a:r>
              <a:rPr sz="1800" spc="-10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12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1066" y="910843"/>
            <a:ext cx="213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DRY</a:t>
            </a:r>
            <a:r>
              <a:rPr spc="-80" dirty="0"/>
              <a:t> </a:t>
            </a:r>
            <a:r>
              <a:rPr spc="-10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8305800" cy="4025265"/>
          </a:xfrm>
          <a:custGeom>
            <a:avLst/>
            <a:gdLst/>
            <a:ahLst/>
            <a:cxnLst/>
            <a:rect l="l" t="t" r="r" b="b"/>
            <a:pathLst>
              <a:path w="8305800" h="4025265">
                <a:moveTo>
                  <a:pt x="0" y="4024884"/>
                </a:moveTo>
                <a:lnTo>
                  <a:pt x="8305800" y="4024884"/>
                </a:lnTo>
                <a:lnTo>
                  <a:pt x="83058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994" y="2017293"/>
            <a:ext cx="362712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27699"/>
              </a:lnSpc>
              <a:spcBef>
                <a:spcPts val="100"/>
              </a:spcBef>
              <a:tabLst>
                <a:tab pos="2655570" algn="l"/>
              </a:tabLst>
            </a:pPr>
            <a:r>
              <a:rPr sz="2200" spc="-5" dirty="0">
                <a:latin typeface="Myanmar Text"/>
                <a:cs typeface="Myanmar Text"/>
              </a:rPr>
              <a:t>memory diagram of variables  x	n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251" y="2539111"/>
            <a:ext cx="1014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Myanmar Text"/>
                <a:cs typeface="Myanmar Text"/>
              </a:rPr>
              <a:t>w</a:t>
            </a:r>
            <a:r>
              <a:rPr sz="2200" spc="-5" dirty="0">
                <a:latin typeface="Myanmar Text"/>
                <a:cs typeface="Myanmar Text"/>
              </a:rPr>
              <a:t>orking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396818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228" y="3396818"/>
            <a:ext cx="1288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4 X 4 =</a:t>
            </a:r>
            <a:r>
              <a:rPr sz="2200" spc="-80" dirty="0">
                <a:latin typeface="Myanmar Text"/>
                <a:cs typeface="Myanmar Text"/>
              </a:rPr>
              <a:t> </a:t>
            </a:r>
            <a:r>
              <a:rPr sz="2200" spc="-10" dirty="0">
                <a:latin typeface="Myanmar Text"/>
                <a:cs typeface="Myanmar Text"/>
              </a:rPr>
              <a:t>16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6394" y="4255389"/>
            <a:ext cx="93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408" y="4255389"/>
            <a:ext cx="4895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x *</a:t>
            </a:r>
            <a:r>
              <a:rPr sz="2200" spc="-9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i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304800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200" y="30480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6200" y="3048000"/>
            <a:ext cx="1295400" cy="762000"/>
          </a:xfrm>
          <a:prstGeom prst="rect">
            <a:avLst/>
          </a:prstGeom>
          <a:ln w="12192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5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2600" y="466344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2600" y="4663440"/>
            <a:ext cx="1295400" cy="7620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4100" y="3810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580" y="3810000"/>
            <a:ext cx="3787140" cy="365760"/>
          </a:xfrm>
          <a:custGeom>
            <a:avLst/>
            <a:gdLst/>
            <a:ahLst/>
            <a:cxnLst/>
            <a:rect l="l" t="t" r="r" b="b"/>
            <a:pathLst>
              <a:path w="3787140" h="365760">
                <a:moveTo>
                  <a:pt x="37718" y="0"/>
                </a:moveTo>
                <a:lnTo>
                  <a:pt x="0" y="0"/>
                </a:lnTo>
                <a:lnTo>
                  <a:pt x="0" y="365760"/>
                </a:lnTo>
                <a:lnTo>
                  <a:pt x="3786758" y="365760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108" y="5410200"/>
            <a:ext cx="4106545" cy="396240"/>
          </a:xfrm>
          <a:custGeom>
            <a:avLst/>
            <a:gdLst/>
            <a:ahLst/>
            <a:cxnLst/>
            <a:rect l="l" t="t" r="r" b="b"/>
            <a:pathLst>
              <a:path w="4106545" h="396239">
                <a:moveTo>
                  <a:pt x="29591" y="0"/>
                </a:moveTo>
                <a:lnTo>
                  <a:pt x="0" y="0"/>
                </a:lnTo>
                <a:lnTo>
                  <a:pt x="0" y="396240"/>
                </a:lnTo>
                <a:lnTo>
                  <a:pt x="4106291" y="396240"/>
                </a:lnTo>
              </a:path>
            </a:pathLst>
          </a:custGeom>
          <a:ln w="9143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9588" y="3810000"/>
            <a:ext cx="76200" cy="2055495"/>
          </a:xfrm>
          <a:custGeom>
            <a:avLst/>
            <a:gdLst/>
            <a:ahLst/>
            <a:cxnLst/>
            <a:rect l="l" t="t" r="r" b="b"/>
            <a:pathLst>
              <a:path w="76200" h="2055495">
                <a:moveTo>
                  <a:pt x="44450" y="63500"/>
                </a:moveTo>
                <a:lnTo>
                  <a:pt x="31750" y="63500"/>
                </a:lnTo>
                <a:lnTo>
                  <a:pt x="31750" y="2055050"/>
                </a:lnTo>
                <a:lnTo>
                  <a:pt x="44450" y="2055050"/>
                </a:lnTo>
                <a:lnTo>
                  <a:pt x="44450" y="63500"/>
                </a:lnTo>
                <a:close/>
              </a:path>
              <a:path w="76200" h="2055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55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4888" y="47792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5808" y="4934839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16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2800" y="3810000"/>
            <a:ext cx="1471930" cy="1356360"/>
          </a:xfrm>
          <a:custGeom>
            <a:avLst/>
            <a:gdLst/>
            <a:ahLst/>
            <a:cxnLst/>
            <a:rect l="l" t="t" r="r" b="b"/>
            <a:pathLst>
              <a:path w="1471929" h="1356360">
                <a:moveTo>
                  <a:pt x="1458976" y="1343533"/>
                </a:moveTo>
                <a:lnTo>
                  <a:pt x="1236726" y="1343533"/>
                </a:lnTo>
                <a:lnTo>
                  <a:pt x="1236726" y="1356233"/>
                </a:lnTo>
                <a:lnTo>
                  <a:pt x="1468881" y="1356233"/>
                </a:lnTo>
                <a:lnTo>
                  <a:pt x="1471676" y="1353439"/>
                </a:lnTo>
                <a:lnTo>
                  <a:pt x="1471676" y="1349883"/>
                </a:lnTo>
                <a:lnTo>
                  <a:pt x="1458976" y="1349883"/>
                </a:lnTo>
                <a:lnTo>
                  <a:pt x="1458976" y="1343533"/>
                </a:lnTo>
                <a:close/>
              </a:path>
              <a:path w="1471929" h="1356360">
                <a:moveTo>
                  <a:pt x="1458976" y="484505"/>
                </a:moveTo>
                <a:lnTo>
                  <a:pt x="1458976" y="1349883"/>
                </a:lnTo>
                <a:lnTo>
                  <a:pt x="1465326" y="1343533"/>
                </a:lnTo>
                <a:lnTo>
                  <a:pt x="1471676" y="1343533"/>
                </a:lnTo>
                <a:lnTo>
                  <a:pt x="1471676" y="490855"/>
                </a:lnTo>
                <a:lnTo>
                  <a:pt x="1465326" y="490855"/>
                </a:lnTo>
                <a:lnTo>
                  <a:pt x="1458976" y="484505"/>
                </a:lnTo>
                <a:close/>
              </a:path>
              <a:path w="1471929" h="1356360">
                <a:moveTo>
                  <a:pt x="1471676" y="1343533"/>
                </a:moveTo>
                <a:lnTo>
                  <a:pt x="1465326" y="1343533"/>
                </a:lnTo>
                <a:lnTo>
                  <a:pt x="1458976" y="1349883"/>
                </a:lnTo>
                <a:lnTo>
                  <a:pt x="1471676" y="1349883"/>
                </a:lnTo>
                <a:lnTo>
                  <a:pt x="1471676" y="1343533"/>
                </a:lnTo>
                <a:close/>
              </a:path>
              <a:path w="1471929" h="1356360">
                <a:moveTo>
                  <a:pt x="44450" y="63500"/>
                </a:moveTo>
                <a:lnTo>
                  <a:pt x="31750" y="63500"/>
                </a:lnTo>
                <a:lnTo>
                  <a:pt x="31750" y="487933"/>
                </a:lnTo>
                <a:lnTo>
                  <a:pt x="34544" y="490855"/>
                </a:lnTo>
                <a:lnTo>
                  <a:pt x="1458976" y="490855"/>
                </a:lnTo>
                <a:lnTo>
                  <a:pt x="1458976" y="484505"/>
                </a:lnTo>
                <a:lnTo>
                  <a:pt x="44450" y="484505"/>
                </a:lnTo>
                <a:lnTo>
                  <a:pt x="38100" y="478155"/>
                </a:lnTo>
                <a:lnTo>
                  <a:pt x="44450" y="478155"/>
                </a:lnTo>
                <a:lnTo>
                  <a:pt x="44450" y="63500"/>
                </a:lnTo>
                <a:close/>
              </a:path>
              <a:path w="1471929" h="1356360">
                <a:moveTo>
                  <a:pt x="1468881" y="478155"/>
                </a:moveTo>
                <a:lnTo>
                  <a:pt x="44450" y="478155"/>
                </a:lnTo>
                <a:lnTo>
                  <a:pt x="44450" y="484505"/>
                </a:lnTo>
                <a:lnTo>
                  <a:pt x="1458976" y="484505"/>
                </a:lnTo>
                <a:lnTo>
                  <a:pt x="1465326" y="490855"/>
                </a:lnTo>
                <a:lnTo>
                  <a:pt x="1471676" y="490855"/>
                </a:lnTo>
                <a:lnTo>
                  <a:pt x="1471676" y="480949"/>
                </a:lnTo>
                <a:lnTo>
                  <a:pt x="1468881" y="478155"/>
                </a:lnTo>
                <a:close/>
              </a:path>
              <a:path w="1471929" h="1356360">
                <a:moveTo>
                  <a:pt x="44450" y="478155"/>
                </a:moveTo>
                <a:lnTo>
                  <a:pt x="38100" y="478155"/>
                </a:lnTo>
                <a:lnTo>
                  <a:pt x="44450" y="484505"/>
                </a:lnTo>
                <a:lnTo>
                  <a:pt x="44450" y="478155"/>
                </a:lnTo>
                <a:close/>
              </a:path>
              <a:path w="1471929" h="13563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471929" h="13563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0511" y="2414016"/>
            <a:ext cx="1234440" cy="2030095"/>
          </a:xfrm>
          <a:custGeom>
            <a:avLst/>
            <a:gdLst/>
            <a:ahLst/>
            <a:cxnLst/>
            <a:rect l="l" t="t" r="r" b="b"/>
            <a:pathLst>
              <a:path w="1234440" h="2030095">
                <a:moveTo>
                  <a:pt x="0" y="2029968"/>
                </a:moveTo>
                <a:lnTo>
                  <a:pt x="1234440" y="2029968"/>
                </a:lnTo>
                <a:lnTo>
                  <a:pt x="1234440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09886" y="2370277"/>
            <a:ext cx="746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Output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09886" y="2919476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1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09886" y="3193796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2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8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09886" y="3468116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3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12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09886" y="3742435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 X 4 =</a:t>
            </a:r>
            <a:r>
              <a:rPr sz="1800" spc="-114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16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0696" y="72897"/>
            <a:ext cx="432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85" dirty="0"/>
              <a:t> </a:t>
            </a:r>
            <a:r>
              <a:rPr sz="3600" spc="-5" dirty="0"/>
              <a:t>PROGRAM: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61459" y="566369"/>
            <a:ext cx="690372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4105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DISPLAY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SUM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3600" spc="-325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3600" spc="-487" baseline="-64814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r>
              <a:rPr sz="3600" spc="-325" dirty="0">
                <a:solidFill>
                  <a:srgbClr val="FFFFFF"/>
                </a:solidFill>
                <a:latin typeface="Myanmar Text"/>
                <a:cs typeface="Myanmar Text"/>
              </a:rPr>
              <a:t>HE</a:t>
            </a:r>
            <a:r>
              <a:rPr sz="3600" spc="-5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spc="-487" baseline="-64814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r>
              <a:rPr sz="3600" spc="-325" dirty="0">
                <a:solidFill>
                  <a:srgbClr val="FFFFFF"/>
                </a:solidFill>
                <a:latin typeface="Myanmar Text"/>
                <a:cs typeface="Myanmar Text"/>
              </a:rPr>
              <a:t>SERIES</a:t>
            </a:r>
            <a:r>
              <a:rPr sz="3600" spc="-487" baseline="-64814" dirty="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endParaRPr sz="3600" baseline="-64814">
              <a:latin typeface="Myanmar Text"/>
              <a:cs typeface="Myanmar Text"/>
            </a:endParaRPr>
          </a:p>
          <a:p>
            <a:pPr marL="3284854">
              <a:lnSpc>
                <a:spcPts val="4105"/>
              </a:lnSpc>
            </a:pP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1+X+X +X</a:t>
            </a:r>
            <a:r>
              <a:rPr sz="3600" spc="5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+….X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255" y="1382267"/>
            <a:ext cx="5312664" cy="440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5208" y="1667992"/>
            <a:ext cx="4408170" cy="376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2460">
              <a:lnSpc>
                <a:spcPct val="1115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#include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&lt;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ios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tream.h&gt;  void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{int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x, n,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sum=0;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cout&lt;&lt;“\nenter the value of x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“;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cin&gt;&gt;x;</a:t>
            </a:r>
            <a:endParaRPr sz="2000">
              <a:latin typeface="Myanmar Text"/>
              <a:cs typeface="Myanmar Text"/>
            </a:endParaRPr>
          </a:p>
          <a:p>
            <a:pPr marL="12700" marR="794385">
              <a:lnSpc>
                <a:spcPts val="2690"/>
              </a:lnSpc>
              <a:spcBef>
                <a:spcPts val="12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cout&lt;&lt;“\n enter the value of</a:t>
            </a:r>
            <a:r>
              <a:rPr sz="20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n”;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cin&gt;&gt;n;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for(int i=1; i&lt;=n;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i++)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sum+=pow(x,i);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cout &lt;&lt; “\nsum 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series is</a:t>
            </a:r>
            <a:r>
              <a:rPr sz="2000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”&lt;&lt;1+sum;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2611" y="2492501"/>
            <a:ext cx="86868" cy="206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2528" y="3300221"/>
            <a:ext cx="86868" cy="206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7504" y="4082922"/>
            <a:ext cx="86995" cy="327660"/>
          </a:xfrm>
          <a:custGeom>
            <a:avLst/>
            <a:gdLst/>
            <a:ahLst/>
            <a:cxnLst/>
            <a:rect l="l" t="t" r="r" b="b"/>
            <a:pathLst>
              <a:path w="86995" h="327660">
                <a:moveTo>
                  <a:pt x="0" y="238759"/>
                </a:moveTo>
                <a:lnTo>
                  <a:pt x="39877" y="327406"/>
                </a:lnTo>
                <a:lnTo>
                  <a:pt x="79563" y="255650"/>
                </a:lnTo>
                <a:lnTo>
                  <a:pt x="57276" y="255650"/>
                </a:lnTo>
                <a:lnTo>
                  <a:pt x="28448" y="254507"/>
                </a:lnTo>
                <a:lnTo>
                  <a:pt x="29041" y="239991"/>
                </a:lnTo>
                <a:lnTo>
                  <a:pt x="0" y="238759"/>
                </a:lnTo>
                <a:close/>
              </a:path>
              <a:path w="86995" h="327660">
                <a:moveTo>
                  <a:pt x="29041" y="239991"/>
                </a:moveTo>
                <a:lnTo>
                  <a:pt x="28448" y="254507"/>
                </a:lnTo>
                <a:lnTo>
                  <a:pt x="57276" y="255650"/>
                </a:lnTo>
                <a:lnTo>
                  <a:pt x="57875" y="241213"/>
                </a:lnTo>
                <a:lnTo>
                  <a:pt x="29041" y="239991"/>
                </a:lnTo>
                <a:close/>
              </a:path>
              <a:path w="86995" h="327660">
                <a:moveTo>
                  <a:pt x="57875" y="241213"/>
                </a:moveTo>
                <a:lnTo>
                  <a:pt x="57276" y="255650"/>
                </a:lnTo>
                <a:lnTo>
                  <a:pt x="79563" y="255650"/>
                </a:lnTo>
                <a:lnTo>
                  <a:pt x="86868" y="242443"/>
                </a:lnTo>
                <a:lnTo>
                  <a:pt x="57875" y="241213"/>
                </a:lnTo>
                <a:close/>
              </a:path>
              <a:path w="86995" h="327660">
                <a:moveTo>
                  <a:pt x="38862" y="0"/>
                </a:moveTo>
                <a:lnTo>
                  <a:pt x="29041" y="239991"/>
                </a:lnTo>
                <a:lnTo>
                  <a:pt x="57875" y="241213"/>
                </a:lnTo>
                <a:lnTo>
                  <a:pt x="67818" y="1269"/>
                </a:lnTo>
                <a:lnTo>
                  <a:pt x="38862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2611" y="5912358"/>
            <a:ext cx="86995" cy="274320"/>
          </a:xfrm>
          <a:custGeom>
            <a:avLst/>
            <a:gdLst/>
            <a:ahLst/>
            <a:cxnLst/>
            <a:rect l="l" t="t" r="r" b="b"/>
            <a:pathLst>
              <a:path w="86995" h="274320">
                <a:moveTo>
                  <a:pt x="28956" y="187451"/>
                </a:moveTo>
                <a:lnTo>
                  <a:pt x="0" y="187451"/>
                </a:lnTo>
                <a:lnTo>
                  <a:pt x="43434" y="274319"/>
                </a:lnTo>
                <a:lnTo>
                  <a:pt x="79628" y="201929"/>
                </a:lnTo>
                <a:lnTo>
                  <a:pt x="28956" y="201929"/>
                </a:lnTo>
                <a:lnTo>
                  <a:pt x="28956" y="187451"/>
                </a:lnTo>
                <a:close/>
              </a:path>
              <a:path w="86995" h="274320">
                <a:moveTo>
                  <a:pt x="57912" y="0"/>
                </a:moveTo>
                <a:lnTo>
                  <a:pt x="28956" y="0"/>
                </a:lnTo>
                <a:lnTo>
                  <a:pt x="28956" y="201929"/>
                </a:lnTo>
                <a:lnTo>
                  <a:pt x="57912" y="201929"/>
                </a:lnTo>
                <a:lnTo>
                  <a:pt x="57912" y="0"/>
                </a:lnTo>
                <a:close/>
              </a:path>
              <a:path w="86995" h="274320">
                <a:moveTo>
                  <a:pt x="86868" y="187451"/>
                </a:moveTo>
                <a:lnTo>
                  <a:pt x="57912" y="187451"/>
                </a:lnTo>
                <a:lnTo>
                  <a:pt x="57912" y="201929"/>
                </a:lnTo>
                <a:lnTo>
                  <a:pt x="79628" y="201929"/>
                </a:lnTo>
                <a:lnTo>
                  <a:pt x="86868" y="187451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3493" y="4994147"/>
            <a:ext cx="429895" cy="86995"/>
          </a:xfrm>
          <a:custGeom>
            <a:avLst/>
            <a:gdLst/>
            <a:ahLst/>
            <a:cxnLst/>
            <a:rect l="l" t="t" r="r" b="b"/>
            <a:pathLst>
              <a:path w="429895" h="86995">
                <a:moveTo>
                  <a:pt x="343026" y="0"/>
                </a:moveTo>
                <a:lnTo>
                  <a:pt x="343026" y="86868"/>
                </a:lnTo>
                <a:lnTo>
                  <a:pt x="400938" y="57912"/>
                </a:lnTo>
                <a:lnTo>
                  <a:pt x="357504" y="57912"/>
                </a:lnTo>
                <a:lnTo>
                  <a:pt x="357504" y="28956"/>
                </a:lnTo>
                <a:lnTo>
                  <a:pt x="400939" y="28956"/>
                </a:lnTo>
                <a:lnTo>
                  <a:pt x="343026" y="0"/>
                </a:lnTo>
                <a:close/>
              </a:path>
              <a:path w="429895" h="86995">
                <a:moveTo>
                  <a:pt x="34302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43026" y="57912"/>
                </a:lnTo>
                <a:lnTo>
                  <a:pt x="343026" y="28956"/>
                </a:lnTo>
                <a:close/>
              </a:path>
              <a:path w="429895" h="86995">
                <a:moveTo>
                  <a:pt x="400939" y="28956"/>
                </a:moveTo>
                <a:lnTo>
                  <a:pt x="357504" y="28956"/>
                </a:lnTo>
                <a:lnTo>
                  <a:pt x="357504" y="57912"/>
                </a:lnTo>
                <a:lnTo>
                  <a:pt x="400938" y="57912"/>
                </a:lnTo>
                <a:lnTo>
                  <a:pt x="429895" y="43433"/>
                </a:lnTo>
                <a:lnTo>
                  <a:pt x="400939" y="28956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7519" y="1905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62218" y="2434"/>
                </a:lnTo>
                <a:lnTo>
                  <a:pt x="307666" y="9525"/>
                </a:lnTo>
                <a:lnTo>
                  <a:pt x="255942" y="20954"/>
                </a:lnTo>
                <a:lnTo>
                  <a:pt x="207546" y="36406"/>
                </a:lnTo>
                <a:lnTo>
                  <a:pt x="162975" y="55562"/>
                </a:lnTo>
                <a:lnTo>
                  <a:pt x="122729" y="78104"/>
                </a:lnTo>
                <a:lnTo>
                  <a:pt x="87306" y="103716"/>
                </a:lnTo>
                <a:lnTo>
                  <a:pt x="57206" y="132079"/>
                </a:lnTo>
                <a:lnTo>
                  <a:pt x="32926" y="162877"/>
                </a:lnTo>
                <a:lnTo>
                  <a:pt x="3824" y="230504"/>
                </a:lnTo>
                <a:lnTo>
                  <a:pt x="0" y="266700"/>
                </a:lnTo>
                <a:lnTo>
                  <a:pt x="3824" y="302895"/>
                </a:lnTo>
                <a:lnTo>
                  <a:pt x="32926" y="370522"/>
                </a:lnTo>
                <a:lnTo>
                  <a:pt x="57206" y="401320"/>
                </a:lnTo>
                <a:lnTo>
                  <a:pt x="87306" y="429683"/>
                </a:lnTo>
                <a:lnTo>
                  <a:pt x="122729" y="455295"/>
                </a:lnTo>
                <a:lnTo>
                  <a:pt x="162975" y="477837"/>
                </a:lnTo>
                <a:lnTo>
                  <a:pt x="207546" y="496993"/>
                </a:lnTo>
                <a:lnTo>
                  <a:pt x="255942" y="512445"/>
                </a:lnTo>
                <a:lnTo>
                  <a:pt x="307666" y="523875"/>
                </a:lnTo>
                <a:lnTo>
                  <a:pt x="362218" y="530965"/>
                </a:lnTo>
                <a:lnTo>
                  <a:pt x="419100" y="533400"/>
                </a:lnTo>
                <a:lnTo>
                  <a:pt x="475981" y="530965"/>
                </a:lnTo>
                <a:lnTo>
                  <a:pt x="530533" y="523875"/>
                </a:lnTo>
                <a:lnTo>
                  <a:pt x="582257" y="512445"/>
                </a:lnTo>
                <a:lnTo>
                  <a:pt x="630653" y="496993"/>
                </a:lnTo>
                <a:lnTo>
                  <a:pt x="675224" y="477837"/>
                </a:lnTo>
                <a:lnTo>
                  <a:pt x="715470" y="455295"/>
                </a:lnTo>
                <a:lnTo>
                  <a:pt x="750893" y="429683"/>
                </a:lnTo>
                <a:lnTo>
                  <a:pt x="780993" y="401320"/>
                </a:lnTo>
                <a:lnTo>
                  <a:pt x="805273" y="370522"/>
                </a:lnTo>
                <a:lnTo>
                  <a:pt x="834375" y="302895"/>
                </a:lnTo>
                <a:lnTo>
                  <a:pt x="838200" y="266700"/>
                </a:lnTo>
                <a:lnTo>
                  <a:pt x="834375" y="230504"/>
                </a:lnTo>
                <a:lnTo>
                  <a:pt x="805273" y="162877"/>
                </a:lnTo>
                <a:lnTo>
                  <a:pt x="780993" y="132079"/>
                </a:lnTo>
                <a:lnTo>
                  <a:pt x="750893" y="103716"/>
                </a:lnTo>
                <a:lnTo>
                  <a:pt x="715470" y="78104"/>
                </a:lnTo>
                <a:lnTo>
                  <a:pt x="675224" y="55562"/>
                </a:lnTo>
                <a:lnTo>
                  <a:pt x="630653" y="36406"/>
                </a:lnTo>
                <a:lnTo>
                  <a:pt x="582257" y="20954"/>
                </a:lnTo>
                <a:lnTo>
                  <a:pt x="530533" y="9525"/>
                </a:lnTo>
                <a:lnTo>
                  <a:pt x="475981" y="2434"/>
                </a:lnTo>
                <a:lnTo>
                  <a:pt x="41910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7519" y="1905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700"/>
                </a:moveTo>
                <a:lnTo>
                  <a:pt x="14966" y="195791"/>
                </a:lnTo>
                <a:lnTo>
                  <a:pt x="57206" y="132079"/>
                </a:lnTo>
                <a:lnTo>
                  <a:pt x="87306" y="103716"/>
                </a:lnTo>
                <a:lnTo>
                  <a:pt x="122729" y="78104"/>
                </a:lnTo>
                <a:lnTo>
                  <a:pt x="162975" y="55562"/>
                </a:lnTo>
                <a:lnTo>
                  <a:pt x="207546" y="36406"/>
                </a:lnTo>
                <a:lnTo>
                  <a:pt x="255942" y="20954"/>
                </a:lnTo>
                <a:lnTo>
                  <a:pt x="307666" y="9525"/>
                </a:lnTo>
                <a:lnTo>
                  <a:pt x="362218" y="2434"/>
                </a:lnTo>
                <a:lnTo>
                  <a:pt x="419100" y="0"/>
                </a:lnTo>
                <a:lnTo>
                  <a:pt x="475981" y="2434"/>
                </a:lnTo>
                <a:lnTo>
                  <a:pt x="530533" y="9525"/>
                </a:lnTo>
                <a:lnTo>
                  <a:pt x="582257" y="20954"/>
                </a:lnTo>
                <a:lnTo>
                  <a:pt x="630653" y="36406"/>
                </a:lnTo>
                <a:lnTo>
                  <a:pt x="675224" y="55562"/>
                </a:lnTo>
                <a:lnTo>
                  <a:pt x="715470" y="78104"/>
                </a:lnTo>
                <a:lnTo>
                  <a:pt x="750893" y="103716"/>
                </a:lnTo>
                <a:lnTo>
                  <a:pt x="780993" y="132079"/>
                </a:lnTo>
                <a:lnTo>
                  <a:pt x="805273" y="162877"/>
                </a:lnTo>
                <a:lnTo>
                  <a:pt x="834375" y="230504"/>
                </a:lnTo>
                <a:lnTo>
                  <a:pt x="838200" y="266700"/>
                </a:lnTo>
                <a:lnTo>
                  <a:pt x="834375" y="302895"/>
                </a:lnTo>
                <a:lnTo>
                  <a:pt x="805273" y="370522"/>
                </a:lnTo>
                <a:lnTo>
                  <a:pt x="780993" y="401320"/>
                </a:lnTo>
                <a:lnTo>
                  <a:pt x="750893" y="429683"/>
                </a:lnTo>
                <a:lnTo>
                  <a:pt x="715470" y="455295"/>
                </a:lnTo>
                <a:lnTo>
                  <a:pt x="675224" y="477837"/>
                </a:lnTo>
                <a:lnTo>
                  <a:pt x="630653" y="496993"/>
                </a:lnTo>
                <a:lnTo>
                  <a:pt x="582257" y="512445"/>
                </a:lnTo>
                <a:lnTo>
                  <a:pt x="530533" y="523875"/>
                </a:lnTo>
                <a:lnTo>
                  <a:pt x="475981" y="530965"/>
                </a:lnTo>
                <a:lnTo>
                  <a:pt x="419100" y="533400"/>
                </a:lnTo>
                <a:lnTo>
                  <a:pt x="362218" y="530965"/>
                </a:lnTo>
                <a:lnTo>
                  <a:pt x="307666" y="523875"/>
                </a:lnTo>
                <a:lnTo>
                  <a:pt x="255942" y="512445"/>
                </a:lnTo>
                <a:lnTo>
                  <a:pt x="207546" y="496993"/>
                </a:lnTo>
                <a:lnTo>
                  <a:pt x="162975" y="477837"/>
                </a:lnTo>
                <a:lnTo>
                  <a:pt x="122729" y="455295"/>
                </a:lnTo>
                <a:lnTo>
                  <a:pt x="87306" y="429683"/>
                </a:lnTo>
                <a:lnTo>
                  <a:pt x="57206" y="401320"/>
                </a:lnTo>
                <a:lnTo>
                  <a:pt x="32926" y="370522"/>
                </a:lnTo>
                <a:lnTo>
                  <a:pt x="3824" y="302895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73848" y="1945589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52032" y="2644139"/>
            <a:ext cx="2362200" cy="551815"/>
          </a:xfrm>
          <a:custGeom>
            <a:avLst/>
            <a:gdLst/>
            <a:ahLst/>
            <a:cxnLst/>
            <a:rect l="l" t="t" r="r" b="b"/>
            <a:pathLst>
              <a:path w="2362200" h="551814">
                <a:moveTo>
                  <a:pt x="0" y="551688"/>
                </a:moveTo>
                <a:lnTo>
                  <a:pt x="2362200" y="551688"/>
                </a:lnTo>
                <a:lnTo>
                  <a:pt x="2362200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2032" y="2644139"/>
            <a:ext cx="2362200" cy="551815"/>
          </a:xfrm>
          <a:custGeom>
            <a:avLst/>
            <a:gdLst/>
            <a:ahLst/>
            <a:cxnLst/>
            <a:rect l="l" t="t" r="r" b="b"/>
            <a:pathLst>
              <a:path w="2362200" h="551814">
                <a:moveTo>
                  <a:pt x="0" y="551688"/>
                </a:moveTo>
                <a:lnTo>
                  <a:pt x="2362200" y="551688"/>
                </a:lnTo>
                <a:lnTo>
                  <a:pt x="2362200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1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31889" y="2557653"/>
            <a:ext cx="160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Declare</a:t>
            </a:r>
            <a:r>
              <a:rPr sz="1800" spc="-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x,n,sum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55942" y="2831972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m=0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2200" y="3439667"/>
            <a:ext cx="2542540" cy="628015"/>
          </a:xfrm>
          <a:custGeom>
            <a:avLst/>
            <a:gdLst/>
            <a:ahLst/>
            <a:cxnLst/>
            <a:rect l="l" t="t" r="r" b="b"/>
            <a:pathLst>
              <a:path w="2542540" h="628014">
                <a:moveTo>
                  <a:pt x="2542031" y="0"/>
                </a:moveTo>
                <a:lnTo>
                  <a:pt x="156972" y="0"/>
                </a:lnTo>
                <a:lnTo>
                  <a:pt x="0" y="627888"/>
                </a:lnTo>
                <a:lnTo>
                  <a:pt x="2385059" y="627888"/>
                </a:lnTo>
                <a:lnTo>
                  <a:pt x="2542031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2200" y="3439667"/>
            <a:ext cx="2542540" cy="628015"/>
          </a:xfrm>
          <a:custGeom>
            <a:avLst/>
            <a:gdLst/>
            <a:ahLst/>
            <a:cxnLst/>
            <a:rect l="l" t="t" r="r" b="b"/>
            <a:pathLst>
              <a:path w="2542540" h="628014">
                <a:moveTo>
                  <a:pt x="0" y="627888"/>
                </a:moveTo>
                <a:lnTo>
                  <a:pt x="156972" y="0"/>
                </a:lnTo>
                <a:lnTo>
                  <a:pt x="2542031" y="0"/>
                </a:lnTo>
                <a:lnTo>
                  <a:pt x="2385059" y="627888"/>
                </a:lnTo>
                <a:lnTo>
                  <a:pt x="0" y="627888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66966" y="3527882"/>
            <a:ext cx="9537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Enter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x,</a:t>
            </a:r>
            <a:r>
              <a:rPr sz="1800" spc="-9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45935" y="4410455"/>
            <a:ext cx="1803400" cy="1447800"/>
          </a:xfrm>
          <a:custGeom>
            <a:avLst/>
            <a:gdLst/>
            <a:ahLst/>
            <a:cxnLst/>
            <a:rect l="l" t="t" r="r" b="b"/>
            <a:pathLst>
              <a:path w="1803400" h="1447800">
                <a:moveTo>
                  <a:pt x="901445" y="0"/>
                </a:moveTo>
                <a:lnTo>
                  <a:pt x="0" y="723900"/>
                </a:lnTo>
                <a:lnTo>
                  <a:pt x="901445" y="1447800"/>
                </a:lnTo>
                <a:lnTo>
                  <a:pt x="1802891" y="723900"/>
                </a:lnTo>
                <a:lnTo>
                  <a:pt x="901445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5935" y="4410455"/>
            <a:ext cx="1803400" cy="1447800"/>
          </a:xfrm>
          <a:custGeom>
            <a:avLst/>
            <a:gdLst/>
            <a:ahLst/>
            <a:cxnLst/>
            <a:rect l="l" t="t" r="r" b="b"/>
            <a:pathLst>
              <a:path w="1803400" h="1447800">
                <a:moveTo>
                  <a:pt x="0" y="723900"/>
                </a:moveTo>
                <a:lnTo>
                  <a:pt x="901445" y="0"/>
                </a:lnTo>
                <a:lnTo>
                  <a:pt x="1802891" y="723900"/>
                </a:lnTo>
                <a:lnTo>
                  <a:pt x="901445" y="1447800"/>
                </a:lnTo>
                <a:lnTo>
                  <a:pt x="0" y="7239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81825" y="4908930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i&lt;n</a:t>
            </a:r>
            <a:r>
              <a:rPr sz="1800" spc="-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?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72500" y="4870703"/>
            <a:ext cx="1605280" cy="457200"/>
          </a:xfrm>
          <a:custGeom>
            <a:avLst/>
            <a:gdLst/>
            <a:ahLst/>
            <a:cxnLst/>
            <a:rect l="l" t="t" r="r" b="b"/>
            <a:pathLst>
              <a:path w="1605279" h="457200">
                <a:moveTo>
                  <a:pt x="0" y="457200"/>
                </a:moveTo>
                <a:lnTo>
                  <a:pt x="1604772" y="457200"/>
                </a:lnTo>
                <a:lnTo>
                  <a:pt x="160477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72500" y="4870703"/>
            <a:ext cx="1605280" cy="457200"/>
          </a:xfrm>
          <a:custGeom>
            <a:avLst/>
            <a:gdLst/>
            <a:ahLst/>
            <a:cxnLst/>
            <a:rect l="l" t="t" r="r" b="b"/>
            <a:pathLst>
              <a:path w="1605279" h="457200">
                <a:moveTo>
                  <a:pt x="0" y="457200"/>
                </a:moveTo>
                <a:lnTo>
                  <a:pt x="1604772" y="457200"/>
                </a:lnTo>
                <a:lnTo>
                  <a:pt x="160477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78595" y="4873879"/>
            <a:ext cx="1592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Sum=sum</a:t>
            </a:r>
            <a:r>
              <a:rPr sz="18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+i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36935" y="4869179"/>
            <a:ext cx="1447800" cy="457200"/>
          </a:xfrm>
          <a:prstGeom prst="rect">
            <a:avLst/>
          </a:prstGeom>
          <a:solidFill>
            <a:srgbClr val="DF2D28"/>
          </a:solidFill>
          <a:ln w="12192">
            <a:solidFill>
              <a:srgbClr val="A31F1A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Increment</a:t>
            </a:r>
            <a:r>
              <a:rPr sz="18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03135" y="611885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62218" y="2434"/>
                </a:lnTo>
                <a:lnTo>
                  <a:pt x="307666" y="9526"/>
                </a:lnTo>
                <a:lnTo>
                  <a:pt x="255942" y="20958"/>
                </a:lnTo>
                <a:lnTo>
                  <a:pt x="207546" y="36412"/>
                </a:lnTo>
                <a:lnTo>
                  <a:pt x="162975" y="55570"/>
                </a:lnTo>
                <a:lnTo>
                  <a:pt x="122729" y="78114"/>
                </a:lnTo>
                <a:lnTo>
                  <a:pt x="87306" y="103727"/>
                </a:lnTo>
                <a:lnTo>
                  <a:pt x="57206" y="132091"/>
                </a:lnTo>
                <a:lnTo>
                  <a:pt x="32926" y="162888"/>
                </a:lnTo>
                <a:lnTo>
                  <a:pt x="3824" y="230510"/>
                </a:lnTo>
                <a:lnTo>
                  <a:pt x="0" y="266699"/>
                </a:lnTo>
                <a:lnTo>
                  <a:pt x="3824" y="302889"/>
                </a:lnTo>
                <a:lnTo>
                  <a:pt x="32926" y="370511"/>
                </a:lnTo>
                <a:lnTo>
                  <a:pt x="57206" y="401308"/>
                </a:lnTo>
                <a:lnTo>
                  <a:pt x="87306" y="429672"/>
                </a:lnTo>
                <a:lnTo>
                  <a:pt x="122729" y="455285"/>
                </a:lnTo>
                <a:lnTo>
                  <a:pt x="162975" y="477829"/>
                </a:lnTo>
                <a:lnTo>
                  <a:pt x="207546" y="496987"/>
                </a:lnTo>
                <a:lnTo>
                  <a:pt x="255942" y="512441"/>
                </a:lnTo>
                <a:lnTo>
                  <a:pt x="307666" y="523873"/>
                </a:lnTo>
                <a:lnTo>
                  <a:pt x="362218" y="530965"/>
                </a:lnTo>
                <a:lnTo>
                  <a:pt x="419100" y="533399"/>
                </a:lnTo>
                <a:lnTo>
                  <a:pt x="475981" y="530965"/>
                </a:lnTo>
                <a:lnTo>
                  <a:pt x="530533" y="523873"/>
                </a:lnTo>
                <a:lnTo>
                  <a:pt x="582257" y="512441"/>
                </a:lnTo>
                <a:lnTo>
                  <a:pt x="630653" y="496987"/>
                </a:lnTo>
                <a:lnTo>
                  <a:pt x="675224" y="477829"/>
                </a:lnTo>
                <a:lnTo>
                  <a:pt x="715470" y="455285"/>
                </a:lnTo>
                <a:lnTo>
                  <a:pt x="750893" y="429672"/>
                </a:lnTo>
                <a:lnTo>
                  <a:pt x="780993" y="401308"/>
                </a:lnTo>
                <a:lnTo>
                  <a:pt x="805273" y="370511"/>
                </a:lnTo>
                <a:lnTo>
                  <a:pt x="834375" y="302889"/>
                </a:lnTo>
                <a:lnTo>
                  <a:pt x="838200" y="266699"/>
                </a:lnTo>
                <a:lnTo>
                  <a:pt x="834375" y="230510"/>
                </a:lnTo>
                <a:lnTo>
                  <a:pt x="805273" y="162888"/>
                </a:lnTo>
                <a:lnTo>
                  <a:pt x="780993" y="132091"/>
                </a:lnTo>
                <a:lnTo>
                  <a:pt x="750893" y="103727"/>
                </a:lnTo>
                <a:lnTo>
                  <a:pt x="715470" y="78114"/>
                </a:lnTo>
                <a:lnTo>
                  <a:pt x="675224" y="55570"/>
                </a:lnTo>
                <a:lnTo>
                  <a:pt x="630653" y="36412"/>
                </a:lnTo>
                <a:lnTo>
                  <a:pt x="582257" y="20958"/>
                </a:lnTo>
                <a:lnTo>
                  <a:pt x="530533" y="9526"/>
                </a:lnTo>
                <a:lnTo>
                  <a:pt x="475981" y="2434"/>
                </a:lnTo>
                <a:lnTo>
                  <a:pt x="41910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03135" y="611885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699"/>
                </a:moveTo>
                <a:lnTo>
                  <a:pt x="14966" y="195800"/>
                </a:lnTo>
                <a:lnTo>
                  <a:pt x="57206" y="132091"/>
                </a:lnTo>
                <a:lnTo>
                  <a:pt x="87306" y="103727"/>
                </a:lnTo>
                <a:lnTo>
                  <a:pt x="122729" y="78114"/>
                </a:lnTo>
                <a:lnTo>
                  <a:pt x="162975" y="55570"/>
                </a:lnTo>
                <a:lnTo>
                  <a:pt x="207546" y="36412"/>
                </a:lnTo>
                <a:lnTo>
                  <a:pt x="255942" y="20958"/>
                </a:lnTo>
                <a:lnTo>
                  <a:pt x="307666" y="9526"/>
                </a:lnTo>
                <a:lnTo>
                  <a:pt x="362218" y="2434"/>
                </a:lnTo>
                <a:lnTo>
                  <a:pt x="419100" y="0"/>
                </a:lnTo>
                <a:lnTo>
                  <a:pt x="475981" y="2434"/>
                </a:lnTo>
                <a:lnTo>
                  <a:pt x="530533" y="9526"/>
                </a:lnTo>
                <a:lnTo>
                  <a:pt x="582257" y="20958"/>
                </a:lnTo>
                <a:lnTo>
                  <a:pt x="630653" y="36412"/>
                </a:lnTo>
                <a:lnTo>
                  <a:pt x="675224" y="55570"/>
                </a:lnTo>
                <a:lnTo>
                  <a:pt x="715470" y="78114"/>
                </a:lnTo>
                <a:lnTo>
                  <a:pt x="750893" y="103727"/>
                </a:lnTo>
                <a:lnTo>
                  <a:pt x="780993" y="132091"/>
                </a:lnTo>
                <a:lnTo>
                  <a:pt x="805273" y="162888"/>
                </a:lnTo>
                <a:lnTo>
                  <a:pt x="834375" y="230510"/>
                </a:lnTo>
                <a:lnTo>
                  <a:pt x="838200" y="266699"/>
                </a:lnTo>
                <a:lnTo>
                  <a:pt x="834375" y="302889"/>
                </a:lnTo>
                <a:lnTo>
                  <a:pt x="805273" y="370511"/>
                </a:lnTo>
                <a:lnTo>
                  <a:pt x="780993" y="401308"/>
                </a:lnTo>
                <a:lnTo>
                  <a:pt x="750893" y="429672"/>
                </a:lnTo>
                <a:lnTo>
                  <a:pt x="715470" y="455285"/>
                </a:lnTo>
                <a:lnTo>
                  <a:pt x="675224" y="477829"/>
                </a:lnTo>
                <a:lnTo>
                  <a:pt x="630653" y="496987"/>
                </a:lnTo>
                <a:lnTo>
                  <a:pt x="582257" y="512441"/>
                </a:lnTo>
                <a:lnTo>
                  <a:pt x="530533" y="523873"/>
                </a:lnTo>
                <a:lnTo>
                  <a:pt x="475981" y="530965"/>
                </a:lnTo>
                <a:lnTo>
                  <a:pt x="419100" y="533399"/>
                </a:lnTo>
                <a:lnTo>
                  <a:pt x="362218" y="530965"/>
                </a:lnTo>
                <a:lnTo>
                  <a:pt x="307666" y="523873"/>
                </a:lnTo>
                <a:lnTo>
                  <a:pt x="255942" y="512441"/>
                </a:lnTo>
                <a:lnTo>
                  <a:pt x="207546" y="496987"/>
                </a:lnTo>
                <a:lnTo>
                  <a:pt x="162975" y="477829"/>
                </a:lnTo>
                <a:lnTo>
                  <a:pt x="122729" y="455285"/>
                </a:lnTo>
                <a:lnTo>
                  <a:pt x="87306" y="429672"/>
                </a:lnTo>
                <a:lnTo>
                  <a:pt x="57206" y="401308"/>
                </a:lnTo>
                <a:lnTo>
                  <a:pt x="32926" y="370511"/>
                </a:lnTo>
                <a:lnTo>
                  <a:pt x="3824" y="302889"/>
                </a:lnTo>
                <a:lnTo>
                  <a:pt x="0" y="266699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49210" y="616010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107930" y="5091684"/>
            <a:ext cx="429895" cy="86995"/>
          </a:xfrm>
          <a:custGeom>
            <a:avLst/>
            <a:gdLst/>
            <a:ahLst/>
            <a:cxnLst/>
            <a:rect l="l" t="t" r="r" b="b"/>
            <a:pathLst>
              <a:path w="429895" h="86995">
                <a:moveTo>
                  <a:pt x="343026" y="0"/>
                </a:moveTo>
                <a:lnTo>
                  <a:pt x="343026" y="86868"/>
                </a:lnTo>
                <a:lnTo>
                  <a:pt x="400939" y="57912"/>
                </a:lnTo>
                <a:lnTo>
                  <a:pt x="357504" y="57912"/>
                </a:lnTo>
                <a:lnTo>
                  <a:pt x="357504" y="28956"/>
                </a:lnTo>
                <a:lnTo>
                  <a:pt x="400939" y="28956"/>
                </a:lnTo>
                <a:lnTo>
                  <a:pt x="343026" y="0"/>
                </a:lnTo>
                <a:close/>
              </a:path>
              <a:path w="429895" h="86995">
                <a:moveTo>
                  <a:pt x="34302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43026" y="57912"/>
                </a:lnTo>
                <a:lnTo>
                  <a:pt x="343026" y="28956"/>
                </a:lnTo>
                <a:close/>
              </a:path>
              <a:path w="429895" h="86995">
                <a:moveTo>
                  <a:pt x="400939" y="28956"/>
                </a:moveTo>
                <a:lnTo>
                  <a:pt x="357504" y="28956"/>
                </a:lnTo>
                <a:lnTo>
                  <a:pt x="357504" y="57912"/>
                </a:lnTo>
                <a:lnTo>
                  <a:pt x="400939" y="57912"/>
                </a:lnTo>
                <a:lnTo>
                  <a:pt x="429895" y="43434"/>
                </a:lnTo>
                <a:lnTo>
                  <a:pt x="400939" y="28956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61097" y="4203191"/>
            <a:ext cx="3810000" cy="680720"/>
          </a:xfrm>
          <a:custGeom>
            <a:avLst/>
            <a:gdLst/>
            <a:ahLst/>
            <a:cxnLst/>
            <a:rect l="l" t="t" r="r" b="b"/>
            <a:pathLst>
              <a:path w="3810000" h="680720">
                <a:moveTo>
                  <a:pt x="3339465" y="43433"/>
                </a:moveTo>
                <a:lnTo>
                  <a:pt x="3339465" y="674242"/>
                </a:lnTo>
                <a:lnTo>
                  <a:pt x="3345942" y="680719"/>
                </a:lnTo>
                <a:lnTo>
                  <a:pt x="3810000" y="680719"/>
                </a:lnTo>
                <a:lnTo>
                  <a:pt x="3810000" y="666241"/>
                </a:lnTo>
                <a:lnTo>
                  <a:pt x="3368421" y="666241"/>
                </a:lnTo>
                <a:lnTo>
                  <a:pt x="3353943" y="651763"/>
                </a:lnTo>
                <a:lnTo>
                  <a:pt x="3368421" y="651763"/>
                </a:lnTo>
                <a:lnTo>
                  <a:pt x="3368421" y="57911"/>
                </a:lnTo>
                <a:lnTo>
                  <a:pt x="3353943" y="57911"/>
                </a:lnTo>
                <a:lnTo>
                  <a:pt x="3339465" y="43433"/>
                </a:lnTo>
                <a:close/>
              </a:path>
              <a:path w="3810000" h="680720">
                <a:moveTo>
                  <a:pt x="3368421" y="651763"/>
                </a:moveTo>
                <a:lnTo>
                  <a:pt x="3353943" y="651763"/>
                </a:lnTo>
                <a:lnTo>
                  <a:pt x="3368421" y="666241"/>
                </a:lnTo>
                <a:lnTo>
                  <a:pt x="3368421" y="651763"/>
                </a:lnTo>
                <a:close/>
              </a:path>
              <a:path w="3810000" h="680720">
                <a:moveTo>
                  <a:pt x="3810000" y="651763"/>
                </a:moveTo>
                <a:lnTo>
                  <a:pt x="3368421" y="651763"/>
                </a:lnTo>
                <a:lnTo>
                  <a:pt x="3368421" y="666241"/>
                </a:lnTo>
                <a:lnTo>
                  <a:pt x="3810000" y="666241"/>
                </a:lnTo>
                <a:lnTo>
                  <a:pt x="3810000" y="651763"/>
                </a:lnTo>
                <a:close/>
              </a:path>
              <a:path w="3810000" h="680720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90" y="57911"/>
                </a:lnTo>
                <a:lnTo>
                  <a:pt x="72390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3810000" h="680720">
                <a:moveTo>
                  <a:pt x="86868" y="28955"/>
                </a:moveTo>
                <a:lnTo>
                  <a:pt x="72390" y="28955"/>
                </a:lnTo>
                <a:lnTo>
                  <a:pt x="72390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3810000" h="680720">
                <a:moveTo>
                  <a:pt x="3361944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3339465" y="57911"/>
                </a:lnTo>
                <a:lnTo>
                  <a:pt x="3339465" y="43433"/>
                </a:lnTo>
                <a:lnTo>
                  <a:pt x="3368421" y="43433"/>
                </a:lnTo>
                <a:lnTo>
                  <a:pt x="3368421" y="35432"/>
                </a:lnTo>
                <a:lnTo>
                  <a:pt x="3361944" y="28955"/>
                </a:lnTo>
                <a:close/>
              </a:path>
              <a:path w="3810000" h="680720">
                <a:moveTo>
                  <a:pt x="3368421" y="43433"/>
                </a:moveTo>
                <a:lnTo>
                  <a:pt x="3339465" y="43433"/>
                </a:lnTo>
                <a:lnTo>
                  <a:pt x="3353943" y="57911"/>
                </a:lnTo>
                <a:lnTo>
                  <a:pt x="3368421" y="57911"/>
                </a:lnTo>
                <a:lnTo>
                  <a:pt x="3368421" y="43433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222995" y="476745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15404" y="5802883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5823915"/>
            <a:ext cx="559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Myanmar Text"/>
                <a:cs typeface="Myanmar Text"/>
              </a:rPr>
              <a:t>Here </a:t>
            </a:r>
            <a:r>
              <a:rPr sz="1800" b="1" dirty="0">
                <a:solidFill>
                  <a:srgbClr val="DF2D28"/>
                </a:solidFill>
                <a:latin typeface="Myanmar Text"/>
                <a:cs typeface="Myanmar Text"/>
              </a:rPr>
              <a:t>sum </a:t>
            </a:r>
            <a:r>
              <a:rPr sz="1800" b="1" spc="-5" dirty="0">
                <a:solidFill>
                  <a:srgbClr val="FFFF00"/>
                </a:solidFill>
                <a:latin typeface="Myanmar Text"/>
                <a:cs typeface="Myanmar Text"/>
              </a:rPr>
              <a:t>is an accumulator variable. </a:t>
            </a: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It</a:t>
            </a:r>
            <a:r>
              <a:rPr sz="1800" b="1" spc="-35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Myanmar Text"/>
                <a:cs typeface="Myanmar Text"/>
              </a:rPr>
              <a:t>accumulates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3540" y="6098235"/>
            <a:ext cx="517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and stores </a:t>
            </a:r>
            <a:r>
              <a:rPr sz="1800" b="1" spc="-5" dirty="0">
                <a:solidFill>
                  <a:srgbClr val="FFFF00"/>
                </a:solidFill>
                <a:latin typeface="Myanmar Text"/>
                <a:cs typeface="Myanmar Text"/>
              </a:rPr>
              <a:t>the numbers </a:t>
            </a: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from 1 </a:t>
            </a:r>
            <a:r>
              <a:rPr sz="1800" b="1" spc="-5" dirty="0">
                <a:solidFill>
                  <a:srgbClr val="FFFF00"/>
                </a:solidFill>
                <a:latin typeface="Myanmar Text"/>
                <a:cs typeface="Myanmar Text"/>
              </a:rPr>
              <a:t>to the </a:t>
            </a: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value </a:t>
            </a:r>
            <a:r>
              <a:rPr sz="1800" b="1" spc="-5" dirty="0">
                <a:solidFill>
                  <a:srgbClr val="FFFF00"/>
                </a:solidFill>
                <a:latin typeface="Myanmar Text"/>
                <a:cs typeface="Myanmar Text"/>
              </a:rPr>
              <a:t>of</a:t>
            </a:r>
            <a:r>
              <a:rPr sz="1800" b="1" spc="-65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n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710" y="636523"/>
            <a:ext cx="5990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PROGRAM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10" dirty="0"/>
              <a:t>CALCULATE</a:t>
            </a:r>
          </a:p>
        </p:txBody>
      </p:sp>
      <p:sp>
        <p:nvSpPr>
          <p:cNvPr id="3" name="object 3"/>
          <p:cNvSpPr/>
          <p:nvPr/>
        </p:nvSpPr>
        <p:spPr>
          <a:xfrm>
            <a:off x="589787" y="1962911"/>
            <a:ext cx="5312664" cy="440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9" y="2271115"/>
            <a:ext cx="3444240" cy="262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8530">
              <a:lnSpc>
                <a:spcPct val="121500"/>
              </a:lnSpc>
              <a:spcBef>
                <a:spcPts val="100"/>
              </a:spcBef>
            </a:pPr>
            <a:r>
              <a:rPr sz="2000" spc="-5" dirty="0">
                <a:latin typeface="Myanmar Text"/>
                <a:cs typeface="Myanmar Text"/>
              </a:rPr>
              <a:t>#include&lt;iostream.h&gt;  </a:t>
            </a:r>
            <a:r>
              <a:rPr sz="2000" dirty="0">
                <a:latin typeface="Myanmar Text"/>
                <a:cs typeface="Myanmar Text"/>
              </a:rPr>
              <a:t>void</a:t>
            </a:r>
            <a:r>
              <a:rPr sz="2000" spc="-1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latin typeface="Myanmar Text"/>
                <a:cs typeface="Myanmar Text"/>
              </a:rPr>
              <a:t>{int </a:t>
            </a:r>
            <a:r>
              <a:rPr sz="2000" dirty="0">
                <a:latin typeface="Myanmar Text"/>
                <a:cs typeface="Myanmar Text"/>
              </a:rPr>
              <a:t>x, fact=1;</a:t>
            </a:r>
            <a:endParaRPr sz="2000">
              <a:latin typeface="Myanmar Text"/>
              <a:cs typeface="Myanmar Text"/>
            </a:endParaRPr>
          </a:p>
          <a:p>
            <a:pPr marL="12700" marR="5080">
              <a:lnSpc>
                <a:spcPct val="121500"/>
              </a:lnSpc>
              <a:spcBef>
                <a:spcPts val="15"/>
              </a:spcBef>
            </a:pPr>
            <a:r>
              <a:rPr sz="2000" dirty="0">
                <a:latin typeface="Myanmar Text"/>
                <a:cs typeface="Myanmar Text"/>
              </a:rPr>
              <a:t>cout&lt;&lt;“\nEnter the number</a:t>
            </a:r>
            <a:r>
              <a:rPr sz="2000" spc="-9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:“;  </a:t>
            </a:r>
            <a:r>
              <a:rPr sz="2000" spc="-5" dirty="0">
                <a:latin typeface="Myanmar Text"/>
                <a:cs typeface="Myanmar Text"/>
              </a:rPr>
              <a:t>cin&gt;&gt;x;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latin typeface="Myanmar Text"/>
                <a:cs typeface="Myanmar Text"/>
              </a:rPr>
              <a:t>for(int i=x; i&gt;0; i-</a:t>
            </a:r>
            <a:r>
              <a:rPr sz="2000" spc="1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-)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Myanmar Text"/>
                <a:cs typeface="Myanmar Text"/>
              </a:rPr>
              <a:t>fact= fact *</a:t>
            </a:r>
            <a:r>
              <a:rPr sz="2000" spc="-45" dirty="0">
                <a:latin typeface="Myanmar Text"/>
                <a:cs typeface="Myanmar Text"/>
              </a:rPr>
              <a:t> </a:t>
            </a:r>
            <a:r>
              <a:rPr sz="2000" spc="-10" dirty="0">
                <a:latin typeface="Myanmar Text"/>
                <a:cs typeface="Myanmar Text"/>
              </a:rPr>
              <a:t>I;;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4932045"/>
            <a:ext cx="3566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yanmar Text"/>
                <a:cs typeface="Myanmar Text"/>
              </a:rPr>
              <a:t>cout &lt;&lt; “\nFactorial </a:t>
            </a:r>
            <a:r>
              <a:rPr sz="2000" spc="-5" dirty="0">
                <a:latin typeface="Myanmar Text"/>
                <a:cs typeface="Myanmar Text"/>
              </a:rPr>
              <a:t>is:”&lt;&lt;</a:t>
            </a:r>
            <a:r>
              <a:rPr sz="2000" spc="-9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fact;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5110937"/>
            <a:ext cx="1306830" cy="7664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Myanmar Text"/>
                <a:cs typeface="Myanmar Text"/>
              </a:rPr>
              <a:t>”&lt;&lt;1</a:t>
            </a:r>
            <a:r>
              <a:rPr sz="2000" spc="-10" dirty="0">
                <a:latin typeface="Myanmar Text"/>
                <a:cs typeface="Myanmar Text"/>
              </a:rPr>
              <a:t>+</a:t>
            </a:r>
            <a:r>
              <a:rPr sz="2000" spc="-5" dirty="0">
                <a:latin typeface="Myanmar Text"/>
                <a:cs typeface="Myanmar Text"/>
              </a:rPr>
              <a:t>s</a:t>
            </a:r>
            <a:r>
              <a:rPr sz="2000" spc="5" dirty="0">
                <a:latin typeface="Myanmar Text"/>
                <a:cs typeface="Myanmar Text"/>
              </a:rPr>
              <a:t>u</a:t>
            </a:r>
            <a:r>
              <a:rPr sz="2000" spc="-5" dirty="0">
                <a:latin typeface="Myanmar Text"/>
                <a:cs typeface="Myanmar Text"/>
              </a:rPr>
              <a:t>m;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0947" y="1894332"/>
            <a:ext cx="3651504" cy="1812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6903" y="860040"/>
            <a:ext cx="5977890" cy="2332355"/>
          </a:xfrm>
          <a:prstGeom prst="rect">
            <a:avLst/>
          </a:prstGeom>
        </p:spPr>
        <p:txBody>
          <a:bodyPr vert="horz" wrap="square" lIns="0" tIns="337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FACTORIAL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OF A</a:t>
            </a:r>
            <a:r>
              <a:rPr sz="4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endParaRPr sz="4000">
              <a:latin typeface="Myanmar Text"/>
              <a:cs typeface="Myanmar Text"/>
            </a:endParaRPr>
          </a:p>
          <a:p>
            <a:pPr marL="893444">
              <a:lnSpc>
                <a:spcPct val="100000"/>
              </a:lnSpc>
              <a:spcBef>
                <a:spcPts val="1405"/>
              </a:spcBef>
            </a:pPr>
            <a:r>
              <a:rPr sz="2200" dirty="0">
                <a:latin typeface="Myanmar Text"/>
                <a:cs typeface="Myanmar Text"/>
              </a:rPr>
              <a:t>Output</a:t>
            </a:r>
            <a:endParaRPr sz="2200">
              <a:latin typeface="Myanmar Text"/>
              <a:cs typeface="Myanmar Text"/>
            </a:endParaRPr>
          </a:p>
          <a:p>
            <a:pPr marL="893444" marR="2481580">
              <a:lnSpc>
                <a:spcPts val="3379"/>
              </a:lnSpc>
              <a:spcBef>
                <a:spcPts val="229"/>
              </a:spcBef>
              <a:tabLst>
                <a:tab pos="3201670" algn="l"/>
              </a:tabLst>
            </a:pPr>
            <a:r>
              <a:rPr sz="2200" spc="-5" dirty="0">
                <a:latin typeface="Myanmar Text"/>
                <a:cs typeface="Myanmar Text"/>
              </a:rPr>
              <a:t>Enter</a:t>
            </a:r>
            <a:r>
              <a:rPr sz="2200" spc="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the</a:t>
            </a:r>
            <a:r>
              <a:rPr sz="2200" spc="5" dirty="0">
                <a:latin typeface="Myanmar Text"/>
                <a:cs typeface="Myanmar Text"/>
              </a:rPr>
              <a:t> </a:t>
            </a:r>
            <a:r>
              <a:rPr sz="2200" dirty="0">
                <a:latin typeface="Myanmar Text"/>
                <a:cs typeface="Myanmar Text"/>
              </a:rPr>
              <a:t>number	</a:t>
            </a:r>
            <a:r>
              <a:rPr sz="2200" spc="-5" dirty="0">
                <a:latin typeface="Myanmar Text"/>
                <a:cs typeface="Myanmar Text"/>
              </a:rPr>
              <a:t>:</a:t>
            </a:r>
            <a:r>
              <a:rPr sz="2200" spc="-100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4  </a:t>
            </a:r>
            <a:r>
              <a:rPr sz="2200" spc="-10" dirty="0">
                <a:latin typeface="Myanmar Text"/>
                <a:cs typeface="Myanmar Text"/>
              </a:rPr>
              <a:t>Factorial</a:t>
            </a:r>
            <a:r>
              <a:rPr sz="2200" spc="1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is:24</a:t>
            </a:r>
            <a:endParaRPr sz="2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2707" y="191211"/>
            <a:ext cx="6022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VARIATIONS </a:t>
            </a:r>
            <a:r>
              <a:rPr spc="-5" dirty="0"/>
              <a:t>IN FOR</a:t>
            </a:r>
            <a:r>
              <a:rPr spc="-3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126610" y="1143000"/>
            <a:ext cx="2557780" cy="370840"/>
          </a:xfrm>
          <a:custGeom>
            <a:avLst/>
            <a:gdLst/>
            <a:ahLst/>
            <a:cxnLst/>
            <a:rect l="l" t="t" r="r" b="b"/>
            <a:pathLst>
              <a:path w="2557780" h="370840">
                <a:moveTo>
                  <a:pt x="0" y="370839"/>
                </a:moveTo>
                <a:lnTo>
                  <a:pt x="2557653" y="370839"/>
                </a:lnTo>
                <a:lnTo>
                  <a:pt x="25576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272" y="1143000"/>
            <a:ext cx="3684904" cy="370840"/>
          </a:xfrm>
          <a:custGeom>
            <a:avLst/>
            <a:gdLst/>
            <a:ahLst/>
            <a:cxnLst/>
            <a:rect l="l" t="t" r="r" b="b"/>
            <a:pathLst>
              <a:path w="3684904" h="370840">
                <a:moveTo>
                  <a:pt x="0" y="370839"/>
                </a:moveTo>
                <a:lnTo>
                  <a:pt x="3684524" y="370839"/>
                </a:lnTo>
                <a:lnTo>
                  <a:pt x="368452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8922" y="1143000"/>
            <a:ext cx="1214755" cy="370840"/>
          </a:xfrm>
          <a:custGeom>
            <a:avLst/>
            <a:gdLst/>
            <a:ahLst/>
            <a:cxnLst/>
            <a:rect l="l" t="t" r="r" b="b"/>
            <a:pathLst>
              <a:path w="1214754" h="370840">
                <a:moveTo>
                  <a:pt x="0" y="370839"/>
                </a:moveTo>
                <a:lnTo>
                  <a:pt x="1214412" y="370839"/>
                </a:lnTo>
                <a:lnTo>
                  <a:pt x="121441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3296" y="1143000"/>
            <a:ext cx="4583430" cy="370840"/>
          </a:xfrm>
          <a:custGeom>
            <a:avLst/>
            <a:gdLst/>
            <a:ahLst/>
            <a:cxnLst/>
            <a:rect l="l" t="t" r="r" b="b"/>
            <a:pathLst>
              <a:path w="4583430" h="370840">
                <a:moveTo>
                  <a:pt x="0" y="370839"/>
                </a:moveTo>
                <a:lnTo>
                  <a:pt x="4582922" y="370839"/>
                </a:lnTo>
                <a:lnTo>
                  <a:pt x="45829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610" y="1513839"/>
            <a:ext cx="2557780" cy="914400"/>
          </a:xfrm>
          <a:custGeom>
            <a:avLst/>
            <a:gdLst/>
            <a:ahLst/>
            <a:cxnLst/>
            <a:rect l="l" t="t" r="r" b="b"/>
            <a:pathLst>
              <a:path w="2557780" h="914400">
                <a:moveTo>
                  <a:pt x="0" y="914400"/>
                </a:moveTo>
                <a:lnTo>
                  <a:pt x="2557653" y="914400"/>
                </a:lnTo>
                <a:lnTo>
                  <a:pt x="255765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4272" y="1513839"/>
            <a:ext cx="3684904" cy="914400"/>
          </a:xfrm>
          <a:custGeom>
            <a:avLst/>
            <a:gdLst/>
            <a:ahLst/>
            <a:cxnLst/>
            <a:rect l="l" t="t" r="r" b="b"/>
            <a:pathLst>
              <a:path w="3684904" h="914400">
                <a:moveTo>
                  <a:pt x="0" y="914400"/>
                </a:moveTo>
                <a:lnTo>
                  <a:pt x="3684524" y="914400"/>
                </a:lnTo>
                <a:lnTo>
                  <a:pt x="368452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68922" y="1513839"/>
            <a:ext cx="1214755" cy="914400"/>
          </a:xfrm>
          <a:custGeom>
            <a:avLst/>
            <a:gdLst/>
            <a:ahLst/>
            <a:cxnLst/>
            <a:rect l="l" t="t" r="r" b="b"/>
            <a:pathLst>
              <a:path w="1214754" h="914400">
                <a:moveTo>
                  <a:pt x="0" y="914400"/>
                </a:moveTo>
                <a:lnTo>
                  <a:pt x="1214412" y="914400"/>
                </a:lnTo>
                <a:lnTo>
                  <a:pt x="121441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83296" y="1513839"/>
            <a:ext cx="4583430" cy="914400"/>
          </a:xfrm>
          <a:custGeom>
            <a:avLst/>
            <a:gdLst/>
            <a:ahLst/>
            <a:cxnLst/>
            <a:rect l="l" t="t" r="r" b="b"/>
            <a:pathLst>
              <a:path w="4583430" h="914400">
                <a:moveTo>
                  <a:pt x="0" y="914400"/>
                </a:moveTo>
                <a:lnTo>
                  <a:pt x="4582922" y="914400"/>
                </a:lnTo>
                <a:lnTo>
                  <a:pt x="458292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610" y="2428239"/>
            <a:ext cx="2557780" cy="1463040"/>
          </a:xfrm>
          <a:custGeom>
            <a:avLst/>
            <a:gdLst/>
            <a:ahLst/>
            <a:cxnLst/>
            <a:rect l="l" t="t" r="r" b="b"/>
            <a:pathLst>
              <a:path w="2557780" h="1463039">
                <a:moveTo>
                  <a:pt x="0" y="1463040"/>
                </a:moveTo>
                <a:lnTo>
                  <a:pt x="2557653" y="1463040"/>
                </a:lnTo>
                <a:lnTo>
                  <a:pt x="2557653" y="0"/>
                </a:lnTo>
                <a:lnTo>
                  <a:pt x="0" y="0"/>
                </a:lnTo>
                <a:lnTo>
                  <a:pt x="0" y="1463040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4272" y="2428239"/>
            <a:ext cx="3684904" cy="1463040"/>
          </a:xfrm>
          <a:custGeom>
            <a:avLst/>
            <a:gdLst/>
            <a:ahLst/>
            <a:cxnLst/>
            <a:rect l="l" t="t" r="r" b="b"/>
            <a:pathLst>
              <a:path w="3684904" h="1463039">
                <a:moveTo>
                  <a:pt x="0" y="1463040"/>
                </a:moveTo>
                <a:lnTo>
                  <a:pt x="3684524" y="1463040"/>
                </a:lnTo>
                <a:lnTo>
                  <a:pt x="3684524" y="0"/>
                </a:lnTo>
                <a:lnTo>
                  <a:pt x="0" y="0"/>
                </a:lnTo>
                <a:lnTo>
                  <a:pt x="0" y="1463040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8922" y="2428239"/>
            <a:ext cx="1214755" cy="1463040"/>
          </a:xfrm>
          <a:custGeom>
            <a:avLst/>
            <a:gdLst/>
            <a:ahLst/>
            <a:cxnLst/>
            <a:rect l="l" t="t" r="r" b="b"/>
            <a:pathLst>
              <a:path w="1214754" h="1463039">
                <a:moveTo>
                  <a:pt x="0" y="1463040"/>
                </a:moveTo>
                <a:lnTo>
                  <a:pt x="1214412" y="1463040"/>
                </a:lnTo>
                <a:lnTo>
                  <a:pt x="1214412" y="0"/>
                </a:lnTo>
                <a:lnTo>
                  <a:pt x="0" y="0"/>
                </a:lnTo>
                <a:lnTo>
                  <a:pt x="0" y="1463040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83296" y="2428239"/>
            <a:ext cx="4583430" cy="1463040"/>
          </a:xfrm>
          <a:custGeom>
            <a:avLst/>
            <a:gdLst/>
            <a:ahLst/>
            <a:cxnLst/>
            <a:rect l="l" t="t" r="r" b="b"/>
            <a:pathLst>
              <a:path w="4583430" h="1463039">
                <a:moveTo>
                  <a:pt x="0" y="1463040"/>
                </a:moveTo>
                <a:lnTo>
                  <a:pt x="4582922" y="1463040"/>
                </a:lnTo>
                <a:lnTo>
                  <a:pt x="4582922" y="0"/>
                </a:lnTo>
                <a:lnTo>
                  <a:pt x="0" y="0"/>
                </a:lnTo>
                <a:lnTo>
                  <a:pt x="0" y="1463040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610" y="3891279"/>
            <a:ext cx="2557780" cy="1310640"/>
          </a:xfrm>
          <a:custGeom>
            <a:avLst/>
            <a:gdLst/>
            <a:ahLst/>
            <a:cxnLst/>
            <a:rect l="l" t="t" r="r" b="b"/>
            <a:pathLst>
              <a:path w="2557780" h="1310639">
                <a:moveTo>
                  <a:pt x="0" y="1310640"/>
                </a:moveTo>
                <a:lnTo>
                  <a:pt x="2557653" y="1310640"/>
                </a:lnTo>
                <a:lnTo>
                  <a:pt x="2557653" y="0"/>
                </a:lnTo>
                <a:lnTo>
                  <a:pt x="0" y="0"/>
                </a:lnTo>
                <a:lnTo>
                  <a:pt x="0" y="131064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4272" y="3891279"/>
            <a:ext cx="3684904" cy="1310640"/>
          </a:xfrm>
          <a:custGeom>
            <a:avLst/>
            <a:gdLst/>
            <a:ahLst/>
            <a:cxnLst/>
            <a:rect l="l" t="t" r="r" b="b"/>
            <a:pathLst>
              <a:path w="3684904" h="1310639">
                <a:moveTo>
                  <a:pt x="0" y="1310640"/>
                </a:moveTo>
                <a:lnTo>
                  <a:pt x="3684524" y="1310640"/>
                </a:lnTo>
                <a:lnTo>
                  <a:pt x="3684524" y="0"/>
                </a:lnTo>
                <a:lnTo>
                  <a:pt x="0" y="0"/>
                </a:lnTo>
                <a:lnTo>
                  <a:pt x="0" y="131064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8922" y="3891279"/>
            <a:ext cx="1214755" cy="1310640"/>
          </a:xfrm>
          <a:custGeom>
            <a:avLst/>
            <a:gdLst/>
            <a:ahLst/>
            <a:cxnLst/>
            <a:rect l="l" t="t" r="r" b="b"/>
            <a:pathLst>
              <a:path w="1214754" h="1310639">
                <a:moveTo>
                  <a:pt x="0" y="1310640"/>
                </a:moveTo>
                <a:lnTo>
                  <a:pt x="1214412" y="1310640"/>
                </a:lnTo>
                <a:lnTo>
                  <a:pt x="1214412" y="0"/>
                </a:lnTo>
                <a:lnTo>
                  <a:pt x="0" y="0"/>
                </a:lnTo>
                <a:lnTo>
                  <a:pt x="0" y="131064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3296" y="3891279"/>
            <a:ext cx="4583430" cy="1310640"/>
          </a:xfrm>
          <a:custGeom>
            <a:avLst/>
            <a:gdLst/>
            <a:ahLst/>
            <a:cxnLst/>
            <a:rect l="l" t="t" r="r" b="b"/>
            <a:pathLst>
              <a:path w="4583430" h="1310639">
                <a:moveTo>
                  <a:pt x="0" y="1310640"/>
                </a:moveTo>
                <a:lnTo>
                  <a:pt x="4582922" y="1310640"/>
                </a:lnTo>
                <a:lnTo>
                  <a:pt x="4582922" y="0"/>
                </a:lnTo>
                <a:lnTo>
                  <a:pt x="0" y="0"/>
                </a:lnTo>
                <a:lnTo>
                  <a:pt x="0" y="131064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610" y="5201920"/>
            <a:ext cx="2557780" cy="1463040"/>
          </a:xfrm>
          <a:custGeom>
            <a:avLst/>
            <a:gdLst/>
            <a:ahLst/>
            <a:cxnLst/>
            <a:rect l="l" t="t" r="r" b="b"/>
            <a:pathLst>
              <a:path w="2557780" h="1463040">
                <a:moveTo>
                  <a:pt x="0" y="1463039"/>
                </a:moveTo>
                <a:lnTo>
                  <a:pt x="2557653" y="1463039"/>
                </a:lnTo>
                <a:lnTo>
                  <a:pt x="2557653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4272" y="5201920"/>
            <a:ext cx="3684904" cy="1463040"/>
          </a:xfrm>
          <a:custGeom>
            <a:avLst/>
            <a:gdLst/>
            <a:ahLst/>
            <a:cxnLst/>
            <a:rect l="l" t="t" r="r" b="b"/>
            <a:pathLst>
              <a:path w="3684904" h="1463040">
                <a:moveTo>
                  <a:pt x="0" y="1463039"/>
                </a:moveTo>
                <a:lnTo>
                  <a:pt x="3684524" y="1463039"/>
                </a:lnTo>
                <a:lnTo>
                  <a:pt x="3684524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8922" y="5201920"/>
            <a:ext cx="1214755" cy="1463040"/>
          </a:xfrm>
          <a:custGeom>
            <a:avLst/>
            <a:gdLst/>
            <a:ahLst/>
            <a:cxnLst/>
            <a:rect l="l" t="t" r="r" b="b"/>
            <a:pathLst>
              <a:path w="1214754" h="1463040">
                <a:moveTo>
                  <a:pt x="0" y="1463039"/>
                </a:moveTo>
                <a:lnTo>
                  <a:pt x="1214412" y="1463039"/>
                </a:lnTo>
                <a:lnTo>
                  <a:pt x="1214412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83296" y="5201920"/>
            <a:ext cx="4583430" cy="1463040"/>
          </a:xfrm>
          <a:custGeom>
            <a:avLst/>
            <a:gdLst/>
            <a:ahLst/>
            <a:cxnLst/>
            <a:rect l="l" t="t" r="r" b="b"/>
            <a:pathLst>
              <a:path w="4583430" h="1463040">
                <a:moveTo>
                  <a:pt x="0" y="1463039"/>
                </a:moveTo>
                <a:lnTo>
                  <a:pt x="4582922" y="1463039"/>
                </a:lnTo>
                <a:lnTo>
                  <a:pt x="4582922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F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4272" y="1136650"/>
            <a:ext cx="0" cy="5534660"/>
          </a:xfrm>
          <a:custGeom>
            <a:avLst/>
            <a:gdLst/>
            <a:ahLst/>
            <a:cxnLst/>
            <a:rect l="l" t="t" r="r" b="b"/>
            <a:pathLst>
              <a:path h="5534659">
                <a:moveTo>
                  <a:pt x="0" y="0"/>
                </a:moveTo>
                <a:lnTo>
                  <a:pt x="0" y="5534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8922" y="1136650"/>
            <a:ext cx="0" cy="5534660"/>
          </a:xfrm>
          <a:custGeom>
            <a:avLst/>
            <a:gdLst/>
            <a:ahLst/>
            <a:cxnLst/>
            <a:rect l="l" t="t" r="r" b="b"/>
            <a:pathLst>
              <a:path h="5534659">
                <a:moveTo>
                  <a:pt x="0" y="0"/>
                </a:moveTo>
                <a:lnTo>
                  <a:pt x="0" y="5534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83296" y="1136650"/>
            <a:ext cx="0" cy="5534660"/>
          </a:xfrm>
          <a:custGeom>
            <a:avLst/>
            <a:gdLst/>
            <a:ahLst/>
            <a:cxnLst/>
            <a:rect l="l" t="t" r="r" b="b"/>
            <a:pathLst>
              <a:path h="5534659">
                <a:moveTo>
                  <a:pt x="0" y="0"/>
                </a:moveTo>
                <a:lnTo>
                  <a:pt x="0" y="5534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260" y="1513839"/>
            <a:ext cx="12052935" cy="0"/>
          </a:xfrm>
          <a:custGeom>
            <a:avLst/>
            <a:gdLst/>
            <a:ahLst/>
            <a:cxnLst/>
            <a:rect l="l" t="t" r="r" b="b"/>
            <a:pathLst>
              <a:path w="12052935">
                <a:moveTo>
                  <a:pt x="0" y="0"/>
                </a:moveTo>
                <a:lnTo>
                  <a:pt x="1205230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260" y="2428239"/>
            <a:ext cx="12052935" cy="0"/>
          </a:xfrm>
          <a:custGeom>
            <a:avLst/>
            <a:gdLst/>
            <a:ahLst/>
            <a:cxnLst/>
            <a:rect l="l" t="t" r="r" b="b"/>
            <a:pathLst>
              <a:path w="12052935">
                <a:moveTo>
                  <a:pt x="0" y="0"/>
                </a:moveTo>
                <a:lnTo>
                  <a:pt x="120523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260" y="3891279"/>
            <a:ext cx="12052935" cy="0"/>
          </a:xfrm>
          <a:custGeom>
            <a:avLst/>
            <a:gdLst/>
            <a:ahLst/>
            <a:cxnLst/>
            <a:rect l="l" t="t" r="r" b="b"/>
            <a:pathLst>
              <a:path w="12052935">
                <a:moveTo>
                  <a:pt x="0" y="0"/>
                </a:moveTo>
                <a:lnTo>
                  <a:pt x="120523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260" y="5201920"/>
            <a:ext cx="12052935" cy="0"/>
          </a:xfrm>
          <a:custGeom>
            <a:avLst/>
            <a:gdLst/>
            <a:ahLst/>
            <a:cxnLst/>
            <a:rect l="l" t="t" r="r" b="b"/>
            <a:pathLst>
              <a:path w="12052935">
                <a:moveTo>
                  <a:pt x="0" y="0"/>
                </a:moveTo>
                <a:lnTo>
                  <a:pt x="120523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610" y="1136650"/>
            <a:ext cx="0" cy="5534660"/>
          </a:xfrm>
          <a:custGeom>
            <a:avLst/>
            <a:gdLst/>
            <a:ahLst/>
            <a:cxnLst/>
            <a:rect l="l" t="t" r="r" b="b"/>
            <a:pathLst>
              <a:path h="5534659">
                <a:moveTo>
                  <a:pt x="0" y="0"/>
                </a:moveTo>
                <a:lnTo>
                  <a:pt x="0" y="5534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166218" y="1136650"/>
            <a:ext cx="0" cy="5534660"/>
          </a:xfrm>
          <a:custGeom>
            <a:avLst/>
            <a:gdLst/>
            <a:ahLst/>
            <a:cxnLst/>
            <a:rect l="l" t="t" r="r" b="b"/>
            <a:pathLst>
              <a:path h="5534659">
                <a:moveTo>
                  <a:pt x="0" y="0"/>
                </a:moveTo>
                <a:lnTo>
                  <a:pt x="0" y="5534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0260" y="1143000"/>
            <a:ext cx="12052935" cy="0"/>
          </a:xfrm>
          <a:custGeom>
            <a:avLst/>
            <a:gdLst/>
            <a:ahLst/>
            <a:cxnLst/>
            <a:rect l="l" t="t" r="r" b="b"/>
            <a:pathLst>
              <a:path w="12052935">
                <a:moveTo>
                  <a:pt x="0" y="0"/>
                </a:moveTo>
                <a:lnTo>
                  <a:pt x="120523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260" y="6664959"/>
            <a:ext cx="12052935" cy="0"/>
          </a:xfrm>
          <a:custGeom>
            <a:avLst/>
            <a:gdLst/>
            <a:ahLst/>
            <a:cxnLst/>
            <a:rect l="l" t="t" r="r" b="b"/>
            <a:pathLst>
              <a:path w="12052935">
                <a:moveTo>
                  <a:pt x="0" y="0"/>
                </a:moveTo>
                <a:lnTo>
                  <a:pt x="120523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5536" y="1168653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Variation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3392" y="1168653"/>
            <a:ext cx="153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1800" b="1" spc="-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example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48425" y="1168653"/>
            <a:ext cx="251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6820" algn="l"/>
              </a:tabLst>
            </a:pP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Output	Explanation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536" y="1471040"/>
            <a:ext cx="218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Multiple</a:t>
            </a:r>
            <a:r>
              <a:rPr sz="1800" spc="-10" dirty="0">
                <a:latin typeface="Myanmar Text"/>
                <a:cs typeface="Myanmar Text"/>
              </a:rPr>
              <a:t> initialization,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536" y="1745360"/>
            <a:ext cx="122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update,</a:t>
            </a:r>
            <a:r>
              <a:rPr sz="1800" spc="-7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test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536" y="2019680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expressions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63392" y="2019680"/>
            <a:ext cx="180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cout&lt;&lt;i*j&lt;&lt;“\</a:t>
            </a:r>
            <a:r>
              <a:rPr sz="1800" spc="-7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n”;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63392" y="1471040"/>
            <a:ext cx="3834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684904" algn="l"/>
              </a:tabLst>
            </a:pPr>
            <a:r>
              <a:rPr sz="1800" dirty="0">
                <a:latin typeface="Myanmar Text"/>
                <a:cs typeface="Myanmar Text"/>
              </a:rPr>
              <a:t>for(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in</a:t>
            </a:r>
            <a:r>
              <a:rPr sz="1800" dirty="0">
                <a:latin typeface="Myanmar Text"/>
                <a:cs typeface="Myanmar Text"/>
              </a:rPr>
              <a:t>t</a:t>
            </a:r>
            <a:r>
              <a:rPr sz="1800" spc="-1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i=</a:t>
            </a:r>
            <a:r>
              <a:rPr sz="1800" spc="5" dirty="0">
                <a:latin typeface="Myanmar Text"/>
                <a:cs typeface="Myanmar Text"/>
              </a:rPr>
              <a:t>0</a:t>
            </a:r>
            <a:r>
              <a:rPr sz="1800" dirty="0">
                <a:latin typeface="Myanmar Text"/>
                <a:cs typeface="Myanmar Text"/>
              </a:rPr>
              <a:t>, </a:t>
            </a:r>
            <a:r>
              <a:rPr sz="1800" spc="-5" dirty="0">
                <a:latin typeface="Myanmar Text"/>
                <a:cs typeface="Myanmar Text"/>
              </a:rPr>
              <a:t>j=</a:t>
            </a:r>
            <a:r>
              <a:rPr sz="1800" dirty="0">
                <a:latin typeface="Myanmar Text"/>
                <a:cs typeface="Myanmar Text"/>
              </a:rPr>
              <a:t>2</a:t>
            </a:r>
            <a:r>
              <a:rPr sz="1800" spc="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; </a:t>
            </a:r>
            <a:r>
              <a:rPr sz="1800" spc="-5" dirty="0">
                <a:latin typeface="Myanmar Text"/>
                <a:cs typeface="Myanmar Text"/>
              </a:rPr>
              <a:t>i</a:t>
            </a:r>
            <a:r>
              <a:rPr sz="1800" dirty="0">
                <a:latin typeface="Myanmar Text"/>
                <a:cs typeface="Myanmar Text"/>
              </a:rPr>
              <a:t>&lt;</a:t>
            </a:r>
            <a:r>
              <a:rPr sz="1800" spc="-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j</a:t>
            </a:r>
            <a:r>
              <a:rPr sz="1800" spc="-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;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i+</a:t>
            </a:r>
            <a:r>
              <a:rPr sz="1800" dirty="0">
                <a:latin typeface="Myanmar Text"/>
                <a:cs typeface="Myanmar Text"/>
              </a:rPr>
              <a:t>+ </a:t>
            </a:r>
            <a:r>
              <a:rPr sz="1800" spc="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, 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j</a:t>
            </a:r>
            <a:r>
              <a:rPr sz="1800" dirty="0">
                <a:latin typeface="Myanmar Text"/>
                <a:cs typeface="Myanmar Text"/>
              </a:rPr>
              <a:t>-</a:t>
            </a:r>
            <a:r>
              <a:rPr sz="1800" spc="-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-)	0</a:t>
            </a:r>
            <a:endParaRPr sz="1800">
              <a:latin typeface="Myanmar Text"/>
              <a:cs typeface="Myanmar Text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3053" y="1480185"/>
            <a:ext cx="4136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There are two initializations and updates</a:t>
            </a:r>
            <a:r>
              <a:rPr sz="1600" spc="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here.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63053" y="1724024"/>
            <a:ext cx="403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The </a:t>
            </a:r>
            <a:r>
              <a:rPr sz="1600" spc="-10" dirty="0">
                <a:latin typeface="Myanmar Text"/>
                <a:cs typeface="Myanmar Text"/>
              </a:rPr>
              <a:t>loop </a:t>
            </a:r>
            <a:r>
              <a:rPr sz="1600" spc="-5" dirty="0">
                <a:latin typeface="Myanmar Text"/>
                <a:cs typeface="Myanmar Text"/>
              </a:rPr>
              <a:t>runs till </a:t>
            </a:r>
            <a:r>
              <a:rPr sz="1600" spc="-10" dirty="0">
                <a:latin typeface="Myanmar Text"/>
                <a:cs typeface="Myanmar Text"/>
              </a:rPr>
              <a:t>i&lt;j. </a:t>
            </a:r>
            <a:r>
              <a:rPr sz="1600" spc="-5" dirty="0">
                <a:latin typeface="Myanmar Text"/>
                <a:cs typeface="Myanmar Text"/>
              </a:rPr>
              <a:t>when I becomes 2 and</a:t>
            </a:r>
            <a:r>
              <a:rPr sz="1600" spc="5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j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63053" y="1967864"/>
            <a:ext cx="2141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becomes 0 </a:t>
            </a:r>
            <a:r>
              <a:rPr sz="1600" spc="-10" dirty="0">
                <a:latin typeface="Myanmar Text"/>
                <a:cs typeface="Myanmar Text"/>
              </a:rPr>
              <a:t>loop</a:t>
            </a:r>
            <a:r>
              <a:rPr sz="1600" spc="-4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breaks.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5536" y="2385136"/>
            <a:ext cx="1340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Placement</a:t>
            </a:r>
            <a:r>
              <a:rPr sz="1800" spc="-7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of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536" y="2660141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Expressions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63392" y="2660141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for( ; </a:t>
            </a:r>
            <a:r>
              <a:rPr sz="1800" spc="-5" dirty="0">
                <a:latin typeface="Myanmar Text"/>
                <a:cs typeface="Myanmar Text"/>
              </a:rPr>
              <a:t>i&lt;5;</a:t>
            </a:r>
            <a:r>
              <a:rPr sz="1800" spc="-1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63392" y="2934461"/>
            <a:ext cx="127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{cout&lt;&lt;i++;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63392" y="3208782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cout&lt;&lt;“</a:t>
            </a:r>
            <a:r>
              <a:rPr sz="1800" spc="-9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“;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25876" y="3483102"/>
            <a:ext cx="9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}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63392" y="2385136"/>
            <a:ext cx="4576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7604" algn="l"/>
              </a:tabLst>
            </a:pPr>
            <a:r>
              <a:rPr sz="1800" spc="-5" dirty="0">
                <a:latin typeface="Myanmar Text"/>
                <a:cs typeface="Myanmar Text"/>
              </a:rPr>
              <a:t>int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i=0;	</a:t>
            </a:r>
            <a:r>
              <a:rPr sz="1800" dirty="0">
                <a:latin typeface="Myanmar Text"/>
                <a:cs typeface="Myanmar Text"/>
              </a:rPr>
              <a:t>0 1 2 3</a:t>
            </a:r>
            <a:r>
              <a:rPr sz="1800" spc="-10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63053" y="2394280"/>
            <a:ext cx="403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The initialization statement is above the</a:t>
            </a:r>
            <a:r>
              <a:rPr sz="1600" spc="-1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loop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63053" y="2638805"/>
            <a:ext cx="4186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and update </a:t>
            </a:r>
            <a:r>
              <a:rPr sz="1600" spc="-10" dirty="0">
                <a:latin typeface="Myanmar Text"/>
                <a:cs typeface="Myanmar Text"/>
              </a:rPr>
              <a:t>inside </a:t>
            </a:r>
            <a:r>
              <a:rPr sz="1600" spc="-5" dirty="0">
                <a:latin typeface="Myanmar Text"/>
                <a:cs typeface="Myanmar Text"/>
              </a:rPr>
              <a:t>the loop. This is allowed</a:t>
            </a:r>
            <a:r>
              <a:rPr sz="1600" spc="30" dirty="0">
                <a:latin typeface="Myanmar Text"/>
                <a:cs typeface="Myanmar Text"/>
              </a:rPr>
              <a:t> </a:t>
            </a:r>
            <a:r>
              <a:rPr sz="1600" spc="-10" dirty="0">
                <a:latin typeface="Myanmar Text"/>
                <a:cs typeface="Myanmar Text"/>
              </a:rPr>
              <a:t>but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63053" y="2882645"/>
            <a:ext cx="410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we must write the </a:t>
            </a:r>
            <a:r>
              <a:rPr sz="1600" spc="-10" dirty="0">
                <a:latin typeface="Myanmar Text"/>
                <a:cs typeface="Myanmar Text"/>
              </a:rPr>
              <a:t>semicolon </a:t>
            </a:r>
            <a:r>
              <a:rPr sz="1600" spc="-5" dirty="0">
                <a:latin typeface="Myanmar Text"/>
                <a:cs typeface="Myanmar Text"/>
              </a:rPr>
              <a:t>in the</a:t>
            </a:r>
            <a:r>
              <a:rPr sz="1600" spc="3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respective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63053" y="3126486"/>
            <a:ext cx="626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pla</a:t>
            </a:r>
            <a:r>
              <a:rPr sz="1600" spc="-15" dirty="0">
                <a:latin typeface="Myanmar Text"/>
                <a:cs typeface="Myanmar Text"/>
              </a:rPr>
              <a:t>c</a:t>
            </a:r>
            <a:r>
              <a:rPr sz="1600" spc="-5" dirty="0">
                <a:latin typeface="Myanmar Text"/>
                <a:cs typeface="Myanmar Text"/>
              </a:rPr>
              <a:t>e</a:t>
            </a:r>
            <a:r>
              <a:rPr sz="1600" spc="-10" dirty="0">
                <a:latin typeface="Myanmar Text"/>
                <a:cs typeface="Myanmar Text"/>
              </a:rPr>
              <a:t>s.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5536" y="3848861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Empty</a:t>
            </a:r>
            <a:r>
              <a:rPr sz="1800" spc="-8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loop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63392" y="3848861"/>
            <a:ext cx="235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2985" algn="l"/>
              </a:tabLst>
            </a:pPr>
            <a:r>
              <a:rPr sz="1800" dirty="0">
                <a:latin typeface="Myanmar Text"/>
                <a:cs typeface="Myanmar Text"/>
              </a:rPr>
              <a:t>for</a:t>
            </a:r>
            <a:r>
              <a:rPr sz="1800" spc="-5" dirty="0">
                <a:latin typeface="Myanmar Text"/>
                <a:cs typeface="Myanmar Text"/>
              </a:rPr>
              <a:t>(in</a:t>
            </a:r>
            <a:r>
              <a:rPr sz="1800" dirty="0">
                <a:latin typeface="Myanmar Text"/>
                <a:cs typeface="Myanmar Text"/>
              </a:rPr>
              <a:t>t</a:t>
            </a:r>
            <a:r>
              <a:rPr sz="1800" spc="-1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x</a:t>
            </a:r>
            <a:r>
              <a:rPr sz="1800" spc="5" dirty="0">
                <a:latin typeface="Myanmar Text"/>
                <a:cs typeface="Myanmar Text"/>
              </a:rPr>
              <a:t>=</a:t>
            </a:r>
            <a:r>
              <a:rPr sz="1800" spc="-5" dirty="0">
                <a:latin typeface="Myanmar Text"/>
                <a:cs typeface="Myanmar Text"/>
              </a:rPr>
              <a:t>0</a:t>
            </a:r>
            <a:r>
              <a:rPr sz="1800" dirty="0">
                <a:latin typeface="Myanmar Text"/>
                <a:cs typeface="Myanmar Text"/>
              </a:rPr>
              <a:t>;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x</a:t>
            </a:r>
            <a:r>
              <a:rPr sz="1800" spc="5" dirty="0">
                <a:latin typeface="Myanmar Text"/>
                <a:cs typeface="Myanmar Text"/>
              </a:rPr>
              <a:t>&lt;</a:t>
            </a:r>
            <a:r>
              <a:rPr sz="1800" spc="-5" dirty="0">
                <a:latin typeface="Myanmar Text"/>
                <a:cs typeface="Myanmar Text"/>
              </a:rPr>
              <a:t>9</a:t>
            </a:r>
            <a:r>
              <a:rPr sz="1800" spc="5" dirty="0">
                <a:latin typeface="Myanmar Text"/>
                <a:cs typeface="Myanmar Text"/>
              </a:rPr>
              <a:t>;</a:t>
            </a:r>
            <a:r>
              <a:rPr sz="1800" dirty="0">
                <a:latin typeface="Myanmar Text"/>
                <a:cs typeface="Myanmar Text"/>
              </a:rPr>
              <a:t>x</a:t>
            </a:r>
            <a:r>
              <a:rPr sz="1800" spc="5" dirty="0">
                <a:latin typeface="Myanmar Text"/>
                <a:cs typeface="Myanmar Text"/>
              </a:rPr>
              <a:t>+</a:t>
            </a:r>
            <a:r>
              <a:rPr sz="1800" spc="-5" dirty="0">
                <a:latin typeface="Myanmar Text"/>
                <a:cs typeface="Myanmar Text"/>
              </a:rPr>
              <a:t>+</a:t>
            </a:r>
            <a:r>
              <a:rPr sz="1800" dirty="0">
                <a:latin typeface="Myanmar Text"/>
                <a:cs typeface="Myanmar Text"/>
              </a:rPr>
              <a:t>)	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5876" y="4123435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cout&lt;&lt;x&lt;&lt;“</a:t>
            </a:r>
            <a:r>
              <a:rPr sz="1800" spc="-10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”;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48425" y="384886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9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63053" y="3858005"/>
            <a:ext cx="4326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This </a:t>
            </a:r>
            <a:r>
              <a:rPr sz="1600" spc="-10" dirty="0">
                <a:latin typeface="Myanmar Text"/>
                <a:cs typeface="Myanmar Text"/>
              </a:rPr>
              <a:t>loop </a:t>
            </a:r>
            <a:r>
              <a:rPr sz="1600" spc="-5" dirty="0">
                <a:latin typeface="Myanmar Text"/>
                <a:cs typeface="Myanmar Text"/>
              </a:rPr>
              <a:t>will execute till the value of x</a:t>
            </a:r>
            <a:r>
              <a:rPr sz="1600" spc="4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becomes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63053" y="4101541"/>
            <a:ext cx="4330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9. The semicolon prevents control from</a:t>
            </a:r>
            <a:r>
              <a:rPr sz="1600" spc="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entering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63053" y="4345940"/>
            <a:ext cx="43192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yanmar Text"/>
                <a:cs typeface="Myanmar Text"/>
              </a:rPr>
              <a:t>loop </a:t>
            </a:r>
            <a:r>
              <a:rPr sz="1600" spc="-5" dirty="0">
                <a:latin typeface="Myanmar Text"/>
                <a:cs typeface="Myanmar Text"/>
              </a:rPr>
              <a:t>body. Thus the cout is executed only after  </a:t>
            </a:r>
            <a:r>
              <a:rPr sz="1600" spc="-10" dirty="0">
                <a:latin typeface="Myanmar Text"/>
                <a:cs typeface="Myanmar Text"/>
              </a:rPr>
              <a:t>loop </a:t>
            </a:r>
            <a:r>
              <a:rPr sz="1600" spc="-5" dirty="0">
                <a:latin typeface="Myanmar Text"/>
                <a:cs typeface="Myanmar Text"/>
              </a:rPr>
              <a:t>terminates </a:t>
            </a:r>
            <a:r>
              <a:rPr sz="1600" spc="-10" dirty="0">
                <a:latin typeface="Myanmar Text"/>
                <a:cs typeface="Myanmar Text"/>
              </a:rPr>
              <a:t>which displays </a:t>
            </a:r>
            <a:r>
              <a:rPr sz="1600" spc="-5" dirty="0">
                <a:latin typeface="Myanmar Text"/>
                <a:cs typeface="Myanmar Text"/>
              </a:rPr>
              <a:t>the final value of  x(9).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5536" y="5159755"/>
            <a:ext cx="124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Infinite</a:t>
            </a:r>
            <a:r>
              <a:rPr sz="1800" spc="-9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loop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25876" y="5159755"/>
            <a:ext cx="91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int </a:t>
            </a:r>
            <a:r>
              <a:rPr sz="1800" dirty="0">
                <a:latin typeface="Myanmar Text"/>
                <a:cs typeface="Myanmar Text"/>
              </a:rPr>
              <a:t>a =</a:t>
            </a:r>
            <a:r>
              <a:rPr sz="1800" spc="-1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0;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63392" y="5434076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910" algn="l"/>
                <a:tab pos="847090" algn="l"/>
                <a:tab pos="1082040" algn="l"/>
              </a:tabLst>
            </a:pPr>
            <a:r>
              <a:rPr sz="1800" dirty="0">
                <a:latin typeface="Myanmar Text"/>
                <a:cs typeface="Myanmar Text"/>
              </a:rPr>
              <a:t>for(	;	;	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3392" y="5708700"/>
            <a:ext cx="199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cout&lt;&lt; </a:t>
            </a:r>
            <a:r>
              <a:rPr sz="1800" dirty="0">
                <a:latin typeface="Myanmar Text"/>
                <a:cs typeface="Myanmar Text"/>
              </a:rPr>
              <a:t>a ++&lt;&lt;” ”</a:t>
            </a:r>
            <a:r>
              <a:rPr sz="1800" spc="-9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48425" y="5159755"/>
            <a:ext cx="89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0 1 2 3</a:t>
            </a:r>
            <a:r>
              <a:rPr sz="1800" spc="-12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448425" y="5434076"/>
            <a:ext cx="243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….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63053" y="5168900"/>
            <a:ext cx="3587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The above for </a:t>
            </a:r>
            <a:r>
              <a:rPr sz="1600" spc="-10" dirty="0">
                <a:latin typeface="Myanmar Text"/>
                <a:cs typeface="Myanmar Text"/>
              </a:rPr>
              <a:t>loop </a:t>
            </a:r>
            <a:r>
              <a:rPr sz="1600" spc="-5" dirty="0">
                <a:latin typeface="Myanmar Text"/>
                <a:cs typeface="Myanmar Text"/>
              </a:rPr>
              <a:t>does not have a</a:t>
            </a:r>
            <a:r>
              <a:rPr sz="1600" spc="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test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63053" y="5412740"/>
            <a:ext cx="4032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yanmar Text"/>
                <a:cs typeface="Myanmar Text"/>
              </a:rPr>
              <a:t>expression, </a:t>
            </a:r>
            <a:r>
              <a:rPr sz="1600" spc="-5" dirty="0">
                <a:latin typeface="Myanmar Text"/>
                <a:cs typeface="Myanmar Text"/>
              </a:rPr>
              <a:t>therefore the value of a keeps</a:t>
            </a:r>
            <a:r>
              <a:rPr sz="1600" spc="6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on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63053" y="5656275"/>
            <a:ext cx="4367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incrementing </a:t>
            </a:r>
            <a:r>
              <a:rPr sz="1600" spc="-10" dirty="0">
                <a:latin typeface="Myanmar Text"/>
                <a:cs typeface="Myanmar Text"/>
              </a:rPr>
              <a:t>which </a:t>
            </a:r>
            <a:r>
              <a:rPr sz="1600" spc="-5" dirty="0">
                <a:latin typeface="Myanmar Text"/>
                <a:cs typeface="Myanmar Text"/>
              </a:rPr>
              <a:t>is displayed </a:t>
            </a:r>
            <a:r>
              <a:rPr sz="1600" dirty="0">
                <a:latin typeface="Myanmar Text"/>
                <a:cs typeface="Myanmar Text"/>
              </a:rPr>
              <a:t>after each </a:t>
            </a:r>
            <a:r>
              <a:rPr sz="1600" spc="-5" dirty="0">
                <a:latin typeface="Myanmar Text"/>
                <a:cs typeface="Myanmar Text"/>
              </a:rPr>
              <a:t>pass</a:t>
            </a:r>
            <a:r>
              <a:rPr sz="1600" spc="-3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.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63053" y="5900724"/>
            <a:ext cx="3990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As there is no test </a:t>
            </a:r>
            <a:r>
              <a:rPr sz="1600" spc="-10" dirty="0">
                <a:latin typeface="Myanmar Text"/>
                <a:cs typeface="Myanmar Text"/>
              </a:rPr>
              <a:t>expression </a:t>
            </a:r>
            <a:r>
              <a:rPr sz="1600" spc="-5" dirty="0">
                <a:latin typeface="Myanmar Text"/>
                <a:cs typeface="Myanmar Text"/>
              </a:rPr>
              <a:t>the loop</a:t>
            </a:r>
            <a:r>
              <a:rPr sz="1600" spc="3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never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63053" y="6144564"/>
            <a:ext cx="654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b</a:t>
            </a:r>
            <a:r>
              <a:rPr sz="1600" spc="-15" dirty="0">
                <a:latin typeface="Myanmar Text"/>
                <a:cs typeface="Myanmar Text"/>
              </a:rPr>
              <a:t>r</a:t>
            </a:r>
            <a:r>
              <a:rPr sz="1600" spc="-5" dirty="0">
                <a:latin typeface="Myanmar Text"/>
                <a:cs typeface="Myanmar Text"/>
              </a:rPr>
              <a:t>eaks.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681728" y="3332988"/>
            <a:ext cx="1590040" cy="219710"/>
          </a:xfrm>
          <a:custGeom>
            <a:avLst/>
            <a:gdLst/>
            <a:ahLst/>
            <a:cxnLst/>
            <a:rect l="l" t="t" r="r" b="b"/>
            <a:pathLst>
              <a:path w="1590039" h="219710">
                <a:moveTo>
                  <a:pt x="1589532" y="0"/>
                </a:moveTo>
                <a:lnTo>
                  <a:pt x="109727" y="0"/>
                </a:lnTo>
                <a:lnTo>
                  <a:pt x="0" y="109727"/>
                </a:lnTo>
                <a:lnTo>
                  <a:pt x="109727" y="219456"/>
                </a:lnTo>
                <a:lnTo>
                  <a:pt x="1589532" y="219456"/>
                </a:lnTo>
                <a:lnTo>
                  <a:pt x="1589532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81728" y="3332988"/>
            <a:ext cx="1590040" cy="219710"/>
          </a:xfrm>
          <a:custGeom>
            <a:avLst/>
            <a:gdLst/>
            <a:ahLst/>
            <a:cxnLst/>
            <a:rect l="l" t="t" r="r" b="b"/>
            <a:pathLst>
              <a:path w="1590039" h="219710">
                <a:moveTo>
                  <a:pt x="1589532" y="0"/>
                </a:moveTo>
                <a:lnTo>
                  <a:pt x="109727" y="0"/>
                </a:lnTo>
                <a:lnTo>
                  <a:pt x="0" y="109727"/>
                </a:lnTo>
                <a:lnTo>
                  <a:pt x="109727" y="219456"/>
                </a:lnTo>
                <a:lnTo>
                  <a:pt x="1589532" y="219456"/>
                </a:lnTo>
                <a:lnTo>
                  <a:pt x="1589532" y="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71059" y="2773679"/>
            <a:ext cx="1554480" cy="228600"/>
          </a:xfrm>
          <a:custGeom>
            <a:avLst/>
            <a:gdLst/>
            <a:ahLst/>
            <a:cxnLst/>
            <a:rect l="l" t="t" r="r" b="b"/>
            <a:pathLst>
              <a:path w="1554479" h="228600">
                <a:moveTo>
                  <a:pt x="1554479" y="0"/>
                </a:moveTo>
                <a:lnTo>
                  <a:pt x="114300" y="0"/>
                </a:lnTo>
                <a:lnTo>
                  <a:pt x="0" y="114300"/>
                </a:lnTo>
                <a:lnTo>
                  <a:pt x="114300" y="228600"/>
                </a:lnTo>
                <a:lnTo>
                  <a:pt x="1554479" y="228600"/>
                </a:lnTo>
                <a:lnTo>
                  <a:pt x="1554479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71059" y="2773679"/>
            <a:ext cx="1554480" cy="228600"/>
          </a:xfrm>
          <a:custGeom>
            <a:avLst/>
            <a:gdLst/>
            <a:ahLst/>
            <a:cxnLst/>
            <a:rect l="l" t="t" r="r" b="b"/>
            <a:pathLst>
              <a:path w="1554479" h="228600">
                <a:moveTo>
                  <a:pt x="1554479" y="0"/>
                </a:moveTo>
                <a:lnTo>
                  <a:pt x="114300" y="0"/>
                </a:lnTo>
                <a:lnTo>
                  <a:pt x="0" y="114300"/>
                </a:lnTo>
                <a:lnTo>
                  <a:pt x="114300" y="228600"/>
                </a:lnTo>
                <a:lnTo>
                  <a:pt x="1554479" y="228600"/>
                </a:lnTo>
                <a:lnTo>
                  <a:pt x="1554479" y="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858639" y="2661920"/>
            <a:ext cx="123888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initialization</a:t>
            </a:r>
            <a:endParaRPr sz="1800">
              <a:latin typeface="Myanmar Text"/>
              <a:cs typeface="Myanmar Text"/>
            </a:endParaRPr>
          </a:p>
          <a:p>
            <a:pPr marL="54610" algn="ctr">
              <a:lnSpc>
                <a:spcPct val="100000"/>
              </a:lnSpc>
              <a:spcBef>
                <a:spcPts val="2215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update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791205" y="2439161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199" y="304800"/>
                </a:lnTo>
                <a:lnTo>
                  <a:pt x="8381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2161" y="2972561"/>
            <a:ext cx="579120" cy="381000"/>
          </a:xfrm>
          <a:custGeom>
            <a:avLst/>
            <a:gdLst/>
            <a:ahLst/>
            <a:cxnLst/>
            <a:rect l="l" t="t" r="r" b="b"/>
            <a:pathLst>
              <a:path w="579120" h="381000">
                <a:moveTo>
                  <a:pt x="0" y="381000"/>
                </a:moveTo>
                <a:lnTo>
                  <a:pt x="579120" y="381000"/>
                </a:lnTo>
                <a:lnTo>
                  <a:pt x="57912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11245" y="1498853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04994" y="1512569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381000"/>
                </a:moveTo>
                <a:lnTo>
                  <a:pt x="1143000" y="381000"/>
                </a:lnTo>
                <a:lnTo>
                  <a:pt x="1143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29961" y="3963161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381000"/>
                </a:move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0310" y="37287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FLOW </a:t>
            </a:r>
            <a:r>
              <a:rPr sz="4800" spc="5" dirty="0"/>
              <a:t>OF</a:t>
            </a:r>
            <a:r>
              <a:rPr sz="4800" spc="-80" dirty="0"/>
              <a:t> </a:t>
            </a:r>
            <a:r>
              <a:rPr sz="4800" spc="-5" dirty="0"/>
              <a:t>CONTROL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16939" y="696214"/>
            <a:ext cx="9059545" cy="499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Myanmar Text"/>
                <a:cs typeface="Myanmar Text"/>
              </a:rPr>
              <a:t>AND CONTROL</a:t>
            </a:r>
            <a:r>
              <a:rPr sz="4800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800" dirty="0">
                <a:solidFill>
                  <a:srgbClr val="FFFFFF"/>
                </a:solidFill>
                <a:latin typeface="Myanmar Text"/>
                <a:cs typeface="Myanmar Text"/>
              </a:rPr>
              <a:t>STRUCTURES</a:t>
            </a:r>
            <a:endParaRPr sz="4800" dirty="0">
              <a:latin typeface="Myanmar Text"/>
              <a:cs typeface="Myanmar Text"/>
            </a:endParaRPr>
          </a:p>
          <a:p>
            <a:pPr marL="262890" indent="-250825">
              <a:lnSpc>
                <a:spcPts val="2245"/>
              </a:lnSpc>
              <a:spcBef>
                <a:spcPts val="3210"/>
              </a:spcBef>
              <a:buSzPct val="95454"/>
              <a:buFont typeface="Wingdings"/>
              <a:buChar char=""/>
              <a:tabLst>
                <a:tab pos="26352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order in which a set of statements are executed in a program</a:t>
            </a:r>
            <a:r>
              <a:rPr sz="22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200" dirty="0">
              <a:latin typeface="Arial"/>
              <a:cs typeface="Arial"/>
            </a:endParaRPr>
          </a:p>
          <a:p>
            <a:pPr marL="241300">
              <a:lnSpc>
                <a:spcPts val="2245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flow of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262890" indent="-250825">
              <a:lnSpc>
                <a:spcPct val="100000"/>
              </a:lnSpc>
              <a:buSzPct val="95454"/>
              <a:buFont typeface="Wingdings"/>
              <a:buChar char=""/>
              <a:tabLst>
                <a:tab pos="26352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Generally the flow of control is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sequential.</a:t>
            </a:r>
            <a:endParaRPr sz="2200" dirty="0">
              <a:latin typeface="Arial"/>
              <a:cs typeface="Arial"/>
            </a:endParaRPr>
          </a:p>
          <a:p>
            <a:pPr marL="332740" indent="-320675">
              <a:lnSpc>
                <a:spcPts val="2245"/>
              </a:lnSpc>
              <a:spcBef>
                <a:spcPts val="2065"/>
              </a:spcBef>
              <a:buFont typeface="Wingdings"/>
              <a:buChar char=""/>
              <a:tabLst>
                <a:tab pos="33337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However at times it is required to change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sequential flow</a:t>
            </a:r>
            <a:r>
              <a:rPr sz="2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endParaRPr sz="2200" dirty="0">
              <a:latin typeface="Arial"/>
              <a:cs typeface="Arial"/>
            </a:endParaRPr>
          </a:p>
          <a:p>
            <a:pPr marL="241300" marR="1552575">
              <a:lnSpc>
                <a:spcPct val="70000"/>
              </a:lnSpc>
              <a:spcBef>
                <a:spcPts val="395"/>
              </a:spcBef>
              <a:tabLst>
                <a:tab pos="291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 only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particular	statement or group of statements are  executed.</a:t>
            </a:r>
            <a:endParaRPr sz="2200" dirty="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060"/>
              </a:spcBef>
              <a:buSzPct val="95454"/>
              <a:buFont typeface="Wingdings"/>
              <a:buChar char=""/>
              <a:tabLst>
                <a:tab pos="26352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This is achieved by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r>
              <a:rPr sz="22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structures</a:t>
            </a:r>
            <a:endParaRPr sz="2200" dirty="0">
              <a:latin typeface="Arial"/>
              <a:cs typeface="Arial"/>
            </a:endParaRPr>
          </a:p>
          <a:p>
            <a:pPr marL="285115" indent="-273050">
              <a:lnSpc>
                <a:spcPts val="2450"/>
              </a:lnSpc>
              <a:spcBef>
                <a:spcPts val="975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Control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structures are statements that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upon</a:t>
            </a:r>
            <a:r>
              <a:rPr sz="24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execution</a:t>
            </a:r>
            <a:endParaRPr sz="2400" dirty="0">
              <a:latin typeface="Arial"/>
              <a:cs typeface="Arial"/>
            </a:endParaRPr>
          </a:p>
          <a:p>
            <a:pPr marL="241300">
              <a:lnSpc>
                <a:spcPts val="2014"/>
              </a:lnSpc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alter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or control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sequence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execution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of statements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241300">
              <a:lnSpc>
                <a:spcPts val="2450"/>
              </a:lnSpc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 program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6206" y="910843"/>
            <a:ext cx="2919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10867"/>
            <a:ext cx="9822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While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is usually used when we do not know how many times we need</a:t>
            </a:r>
            <a:r>
              <a:rPr sz="2200" spc="2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30"/>
              </a:spcBef>
            </a:pPr>
            <a:r>
              <a:rPr spc="-5" dirty="0"/>
              <a:t>execute the</a:t>
            </a:r>
            <a:r>
              <a:rPr spc="-10" dirty="0"/>
              <a:t> loop.</a:t>
            </a:r>
          </a:p>
          <a:p>
            <a:pPr marL="262255" indent="-250190">
              <a:lnSpc>
                <a:spcPct val="100000"/>
              </a:lnSpc>
              <a:spcBef>
                <a:spcPts val="735"/>
              </a:spcBef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pc="-5" dirty="0"/>
              <a:t>It repeats a statement or a set of statements on the basis of a</a:t>
            </a:r>
            <a:r>
              <a:rPr spc="200" dirty="0"/>
              <a:t> </a:t>
            </a:r>
            <a:r>
              <a:rPr spc="-5" dirty="0"/>
              <a:t>condition.</a:t>
            </a:r>
          </a:p>
          <a:p>
            <a:pPr marL="338455" indent="-326390">
              <a:lnSpc>
                <a:spcPct val="100000"/>
              </a:lnSpc>
              <a:spcBef>
                <a:spcPts val="740"/>
              </a:spcBef>
              <a:buSzPct val="95454"/>
              <a:buFont typeface="Wingdings"/>
              <a:buChar char=""/>
              <a:tabLst>
                <a:tab pos="339090" algn="l"/>
              </a:tabLst>
            </a:pPr>
            <a:r>
              <a:rPr spc="-5" dirty="0"/>
              <a:t>If the condition is true, the statements in the </a:t>
            </a:r>
            <a:r>
              <a:rPr spc="-10" dirty="0"/>
              <a:t>loop </a:t>
            </a:r>
            <a:r>
              <a:rPr spc="-5" dirty="0"/>
              <a:t>are repeated</a:t>
            </a:r>
            <a:r>
              <a:rPr spc="215" dirty="0"/>
              <a:t> </a:t>
            </a:r>
            <a:r>
              <a:rPr spc="-5" dirty="0"/>
              <a:t>again.</a:t>
            </a:r>
          </a:p>
          <a:p>
            <a:pPr marL="338455" indent="-326390">
              <a:lnSpc>
                <a:spcPct val="100000"/>
              </a:lnSpc>
              <a:spcBef>
                <a:spcPts val="735"/>
              </a:spcBef>
              <a:buSzPct val="95454"/>
              <a:buFont typeface="Wingdings"/>
              <a:buChar char=""/>
              <a:tabLst>
                <a:tab pos="339090" algn="l"/>
              </a:tabLst>
            </a:pPr>
            <a:r>
              <a:rPr spc="-5" dirty="0"/>
              <a:t>If the condition is false, the </a:t>
            </a:r>
            <a:r>
              <a:rPr spc="-10" dirty="0"/>
              <a:t>loop </a:t>
            </a:r>
            <a:r>
              <a:rPr spc="-5" dirty="0"/>
              <a:t>is</a:t>
            </a:r>
            <a:r>
              <a:rPr spc="100" dirty="0"/>
              <a:t> </a:t>
            </a:r>
            <a:r>
              <a:rPr spc="-5" dirty="0"/>
              <a:t>terminated.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4127372"/>
            <a:ext cx="9933305" cy="13938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723265" indent="-228600">
              <a:lnSpc>
                <a:spcPts val="2380"/>
              </a:lnSpc>
              <a:spcBef>
                <a:spcPts val="390"/>
              </a:spcBef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unlike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for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syntax of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while 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does not require to place the  initialization, test and update expressions in any</a:t>
            </a:r>
            <a:r>
              <a:rPr sz="2200" spc="1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order.</a:t>
            </a:r>
            <a:endParaRPr sz="2200" dirty="0">
              <a:latin typeface="Myanmar Text"/>
              <a:cs typeface="Myanmar Text"/>
            </a:endParaRPr>
          </a:p>
          <a:p>
            <a:pPr marL="241300" marR="5080" indent="-228600">
              <a:lnSpc>
                <a:spcPts val="2380"/>
              </a:lnSpc>
              <a:spcBef>
                <a:spcPts val="1000"/>
              </a:spcBef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syntax requires a condition or test expression as a part of it. The other two  statements can be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placed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according to</a:t>
            </a:r>
            <a:r>
              <a:rPr sz="2200" spc="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logic.</a:t>
            </a:r>
            <a:endParaRPr sz="22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1515" y="910843"/>
            <a:ext cx="5655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5740" algn="l"/>
              </a:tabLst>
            </a:pPr>
            <a:r>
              <a:rPr spc="-10" dirty="0"/>
              <a:t>SYNTAX</a:t>
            </a:r>
            <a:r>
              <a:rPr spc="35" dirty="0"/>
              <a:t> </a:t>
            </a:r>
            <a:r>
              <a:rPr spc="-5" dirty="0"/>
              <a:t>OF	WHILE</a:t>
            </a:r>
            <a:r>
              <a:rPr spc="-65" dirty="0"/>
              <a:t> </a:t>
            </a:r>
            <a:r>
              <a:rPr spc="-5" dirty="0"/>
              <a:t>LOOP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2051050"/>
          <a:ext cx="10287000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5410200"/>
              </a:tblGrid>
              <a:tr h="1188720">
                <a:tc>
                  <a:txBody>
                    <a:bodyPr/>
                    <a:lstStyle/>
                    <a:p>
                      <a:pPr marL="91440" marR="447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while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having one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statement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in  loop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body</a:t>
                      </a:r>
                      <a:endParaRPr sz="2400">
                        <a:latin typeface="Myanmar Text"/>
                        <a:cs typeface="Myanmar Tex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54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while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having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multiple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statements in  loop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body</a:t>
                      </a:r>
                      <a:endParaRPr sz="2400">
                        <a:latin typeface="Myanmar Text"/>
                        <a:cs typeface="Myanmar Tex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</a:tr>
              <a:tr h="15544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Myanmar Text"/>
                          <a:cs typeface="Myanmar Text"/>
                        </a:rPr>
                        <a:t>while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Myanmar Text"/>
                          <a:cs typeface="Myanmar Text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2376B8"/>
                          </a:solidFill>
                          <a:latin typeface="Myanmar Text"/>
                          <a:cs typeface="Myanmar Text"/>
                        </a:rPr>
                        <a:t>condition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Myanmar Text"/>
                          <a:cs typeface="Myanmar Text"/>
                        </a:rPr>
                        <a:t>)</a:t>
                      </a:r>
                      <a:endParaRPr sz="2400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004E08"/>
                          </a:solidFill>
                          <a:latin typeface="Myanmar Text"/>
                          <a:cs typeface="Myanmar Text"/>
                        </a:rPr>
                        <a:t>Statement;</a:t>
                      </a:r>
                      <a:endParaRPr sz="2400">
                        <a:latin typeface="Myanmar Text"/>
                        <a:cs typeface="Myanmar Tex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465"/>
                        </a:lnSpc>
                        <a:tabLst>
                          <a:tab pos="1111250" algn="l"/>
                        </a:tabLst>
                      </a:pPr>
                      <a:r>
                        <a:rPr sz="2400" b="1" spc="-5" dirty="0">
                          <a:latin typeface="Myanmar Text"/>
                          <a:cs typeface="Myanmar Text"/>
                        </a:rPr>
                        <a:t>while	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Myanmar Text"/>
                          <a:cs typeface="Myanmar Text"/>
                        </a:rPr>
                        <a:t>( </a:t>
                      </a:r>
                      <a:r>
                        <a:rPr sz="2400" b="1" spc="-5" dirty="0">
                          <a:latin typeface="Myanmar Text"/>
                          <a:cs typeface="Myanmar Text"/>
                        </a:rPr>
                        <a:t>condition</a:t>
                      </a:r>
                      <a:r>
                        <a:rPr sz="2400" b="1" spc="-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Myanmar Text"/>
                          <a:cs typeface="Myanmar Text"/>
                        </a:rPr>
                        <a:t>)</a:t>
                      </a:r>
                      <a:endParaRPr sz="2400">
                        <a:latin typeface="Myanmar Text"/>
                        <a:cs typeface="Myanmar Text"/>
                      </a:endParaRPr>
                    </a:p>
                    <a:p>
                      <a:pPr marL="596265">
                        <a:lnSpc>
                          <a:spcPct val="100000"/>
                        </a:lnSpc>
                        <a:spcBef>
                          <a:spcPts val="3590"/>
                        </a:spcBef>
                        <a:tabLst>
                          <a:tab pos="933450" algn="l"/>
                        </a:tabLst>
                      </a:pPr>
                      <a:r>
                        <a:rPr sz="3600" b="1" baseline="67129" dirty="0">
                          <a:solidFill>
                            <a:srgbClr val="FF0000"/>
                          </a:solidFill>
                          <a:latin typeface="Myanmar Text"/>
                          <a:cs typeface="Myanmar Text"/>
                        </a:rPr>
                        <a:t>{	</a:t>
                      </a:r>
                      <a:r>
                        <a:rPr sz="2400" b="1" spc="-5" dirty="0">
                          <a:solidFill>
                            <a:srgbClr val="004E08"/>
                          </a:solidFill>
                          <a:latin typeface="Myanmar Text"/>
                          <a:cs typeface="Myanmar Text"/>
                        </a:rPr>
                        <a:t>statement</a:t>
                      </a:r>
                      <a:r>
                        <a:rPr sz="2400" b="1" spc="-10" dirty="0">
                          <a:solidFill>
                            <a:srgbClr val="004E08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4E08"/>
                          </a:solidFill>
                          <a:latin typeface="Myanmar Text"/>
                          <a:cs typeface="Myanmar Text"/>
                        </a:rPr>
                        <a:t>block;</a:t>
                      </a:r>
                      <a:endParaRPr sz="2400">
                        <a:latin typeface="Myanmar Text"/>
                        <a:cs typeface="Myanmar Text"/>
                      </a:endParaRPr>
                    </a:p>
                    <a:p>
                      <a:pPr marL="68008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Myanmar Text"/>
                          <a:cs typeface="Myanmar Text"/>
                        </a:rPr>
                        <a:t>}</a:t>
                      </a:r>
                      <a:endParaRPr sz="24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6422" y="529843"/>
            <a:ext cx="608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FLOWCHART: WHILE</a:t>
            </a:r>
            <a:r>
              <a:rPr spc="-1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676400"/>
            <a:ext cx="5029200" cy="477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9504" y="3575303"/>
            <a:ext cx="1496695" cy="317500"/>
          </a:xfrm>
          <a:prstGeom prst="rect">
            <a:avLst/>
          </a:prstGeom>
          <a:solidFill>
            <a:srgbClr val="FDFD7E"/>
          </a:solidFill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2385"/>
              </a:lnSpc>
            </a:pPr>
            <a:r>
              <a:rPr sz="2000" b="1" dirty="0">
                <a:latin typeface="Times New Roman"/>
                <a:cs typeface="Times New Roman"/>
              </a:rPr>
              <a:t>condition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276600"/>
            <a:ext cx="762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0" y="3276600"/>
            <a:ext cx="762000" cy="304800"/>
          </a:xfrm>
          <a:prstGeom prst="rect">
            <a:avLst/>
          </a:prstGeom>
          <a:ln w="9144">
            <a:solidFill>
              <a:srgbClr val="499BD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2335"/>
              </a:lnSpc>
            </a:pPr>
            <a:r>
              <a:rPr sz="2000" b="1" dirty="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0" y="4495800"/>
            <a:ext cx="685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9400" y="4495800"/>
            <a:ext cx="685800" cy="304800"/>
          </a:xfrm>
          <a:prstGeom prst="rect">
            <a:avLst/>
          </a:prstGeom>
          <a:ln w="9144">
            <a:solidFill>
              <a:srgbClr val="499BD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2340"/>
              </a:lnSpc>
            </a:pPr>
            <a:r>
              <a:rPr sz="2000" b="1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2415" y="910843"/>
            <a:ext cx="6148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165604"/>
            <a:ext cx="10820400" cy="4023360"/>
          </a:xfrm>
          <a:custGeom>
            <a:avLst/>
            <a:gdLst/>
            <a:ahLst/>
            <a:cxnLst/>
            <a:rect l="l" t="t" r="r" b="b"/>
            <a:pathLst>
              <a:path w="10820400" h="4023360">
                <a:moveTo>
                  <a:pt x="0" y="4023360"/>
                </a:moveTo>
                <a:lnTo>
                  <a:pt x="10820400" y="4023360"/>
                </a:lnTo>
                <a:lnTo>
                  <a:pt x="10820400" y="0"/>
                </a:lnTo>
                <a:lnTo>
                  <a:pt x="0" y="0"/>
                </a:lnTo>
                <a:lnTo>
                  <a:pt x="0" y="402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2871" y="2936875"/>
            <a:ext cx="4279646" cy="315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6694" y="2823718"/>
            <a:ext cx="2592705" cy="2018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while ( i&lt; 9</a:t>
            </a:r>
            <a:r>
              <a:rPr sz="3200" spc="-90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)</a:t>
            </a:r>
            <a:endParaRPr sz="3200">
              <a:latin typeface="Myanmar Text"/>
              <a:cs typeface="Myanmar Text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Myanmar Text"/>
                <a:cs typeface="Myanmar Text"/>
              </a:rPr>
              <a:t>{</a:t>
            </a:r>
            <a:endParaRPr sz="3200">
              <a:latin typeface="Myanmar Text"/>
              <a:cs typeface="Myanmar Text"/>
            </a:endParaRPr>
          </a:p>
          <a:p>
            <a:pPr marL="247650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latin typeface="Myanmar Text"/>
                <a:cs typeface="Myanmar Text"/>
              </a:rPr>
              <a:t>statement(s);</a:t>
            </a:r>
            <a:endParaRPr sz="3200">
              <a:latin typeface="Myanmar Text"/>
              <a:cs typeface="Myanmar Text"/>
            </a:endParaRPr>
          </a:p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latin typeface="Myanmar Text"/>
                <a:cs typeface="Myanmar Text"/>
              </a:rPr>
              <a:t>}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24271" y="2260092"/>
            <a:ext cx="848868" cy="1876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939" y="910843"/>
            <a:ext cx="7214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WHILE </a:t>
            </a:r>
            <a:r>
              <a:rPr spc="-5" dirty="0"/>
              <a:t>LOOP </a:t>
            </a:r>
            <a:r>
              <a:rPr spc="-10" dirty="0"/>
              <a:t>DETAILED</a:t>
            </a:r>
            <a:r>
              <a:rPr spc="15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421153"/>
            <a:ext cx="2158365" cy="3094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while (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i&lt;9</a:t>
            </a:r>
            <a:r>
              <a:rPr sz="28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endParaRPr sz="2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{</a:t>
            </a:r>
            <a:endParaRPr sz="2800">
              <a:latin typeface="Myanmar Text"/>
              <a:cs typeface="Myanmar Text"/>
            </a:endParaRPr>
          </a:p>
          <a:p>
            <a:pPr marL="20574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8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1;</a:t>
            </a:r>
            <a:endParaRPr sz="2800">
              <a:latin typeface="Myanmar Text"/>
              <a:cs typeface="Myanmar Text"/>
            </a:endParaRPr>
          </a:p>
          <a:p>
            <a:pPr marL="20574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8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yanmar Text"/>
                <a:cs typeface="Myanmar Text"/>
              </a:rPr>
              <a:t>2;</a:t>
            </a:r>
            <a:endParaRPr sz="2800">
              <a:latin typeface="Myanmar Text"/>
              <a:cs typeface="Myanmar Text"/>
            </a:endParaRPr>
          </a:p>
          <a:p>
            <a:pPr marL="10985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…..</a:t>
            </a:r>
            <a:endParaRPr sz="2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….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573979"/>
            <a:ext cx="132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}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7661" y="2195322"/>
            <a:ext cx="800100" cy="396240"/>
          </a:xfrm>
          <a:custGeom>
            <a:avLst/>
            <a:gdLst/>
            <a:ahLst/>
            <a:cxnLst/>
            <a:rect l="l" t="t" r="r" b="b"/>
            <a:pathLst>
              <a:path w="800100" h="396239">
                <a:moveTo>
                  <a:pt x="0" y="396239"/>
                </a:moveTo>
                <a:lnTo>
                  <a:pt x="2587" y="319099"/>
                </a:lnTo>
                <a:lnTo>
                  <a:pt x="9652" y="256127"/>
                </a:lnTo>
                <a:lnTo>
                  <a:pt x="20145" y="213681"/>
                </a:lnTo>
                <a:lnTo>
                  <a:pt x="33019" y="198119"/>
                </a:lnTo>
                <a:lnTo>
                  <a:pt x="367030" y="198119"/>
                </a:lnTo>
                <a:lnTo>
                  <a:pt x="379904" y="182558"/>
                </a:lnTo>
                <a:lnTo>
                  <a:pt x="390397" y="140112"/>
                </a:lnTo>
                <a:lnTo>
                  <a:pt x="397462" y="77140"/>
                </a:lnTo>
                <a:lnTo>
                  <a:pt x="400050" y="0"/>
                </a:lnTo>
                <a:lnTo>
                  <a:pt x="402637" y="77140"/>
                </a:lnTo>
                <a:lnTo>
                  <a:pt x="409702" y="140112"/>
                </a:lnTo>
                <a:lnTo>
                  <a:pt x="420195" y="182558"/>
                </a:lnTo>
                <a:lnTo>
                  <a:pt x="433069" y="198119"/>
                </a:lnTo>
                <a:lnTo>
                  <a:pt x="767080" y="198119"/>
                </a:lnTo>
                <a:lnTo>
                  <a:pt x="779954" y="213681"/>
                </a:lnTo>
                <a:lnTo>
                  <a:pt x="790447" y="256127"/>
                </a:lnTo>
                <a:lnTo>
                  <a:pt x="797512" y="319099"/>
                </a:lnTo>
                <a:lnTo>
                  <a:pt x="800100" y="396239"/>
                </a:lnTo>
              </a:path>
            </a:pathLst>
          </a:custGeom>
          <a:ln w="28956">
            <a:solidFill>
              <a:srgbClr val="6E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994" y="3504438"/>
            <a:ext cx="447040" cy="2047239"/>
          </a:xfrm>
          <a:custGeom>
            <a:avLst/>
            <a:gdLst/>
            <a:ahLst/>
            <a:cxnLst/>
            <a:rect l="l" t="t" r="r" b="b"/>
            <a:pathLst>
              <a:path w="447039" h="2047239">
                <a:moveTo>
                  <a:pt x="0" y="0"/>
                </a:moveTo>
                <a:lnTo>
                  <a:pt x="70573" y="1894"/>
                </a:lnTo>
                <a:lnTo>
                  <a:pt x="131862" y="7172"/>
                </a:lnTo>
                <a:lnTo>
                  <a:pt x="180191" y="15224"/>
                </a:lnTo>
                <a:lnTo>
                  <a:pt x="223265" y="37211"/>
                </a:lnTo>
                <a:lnTo>
                  <a:pt x="223265" y="986155"/>
                </a:lnTo>
                <a:lnTo>
                  <a:pt x="234647" y="997925"/>
                </a:lnTo>
                <a:lnTo>
                  <a:pt x="266340" y="1008141"/>
                </a:lnTo>
                <a:lnTo>
                  <a:pt x="314669" y="1016193"/>
                </a:lnTo>
                <a:lnTo>
                  <a:pt x="375958" y="1021471"/>
                </a:lnTo>
                <a:lnTo>
                  <a:pt x="446531" y="1023366"/>
                </a:lnTo>
                <a:lnTo>
                  <a:pt x="375958" y="1025260"/>
                </a:lnTo>
                <a:lnTo>
                  <a:pt x="314669" y="1030538"/>
                </a:lnTo>
                <a:lnTo>
                  <a:pt x="266340" y="1038590"/>
                </a:lnTo>
                <a:lnTo>
                  <a:pt x="234647" y="1048806"/>
                </a:lnTo>
                <a:lnTo>
                  <a:pt x="223265" y="1060577"/>
                </a:lnTo>
                <a:lnTo>
                  <a:pt x="223265" y="2009521"/>
                </a:lnTo>
                <a:lnTo>
                  <a:pt x="211884" y="2021291"/>
                </a:lnTo>
                <a:lnTo>
                  <a:pt x="180191" y="2031507"/>
                </a:lnTo>
                <a:lnTo>
                  <a:pt x="131862" y="2039559"/>
                </a:lnTo>
                <a:lnTo>
                  <a:pt x="70573" y="2044837"/>
                </a:lnTo>
                <a:lnTo>
                  <a:pt x="0" y="2046732"/>
                </a:lnTo>
              </a:path>
            </a:pathLst>
          </a:custGeom>
          <a:ln w="28956">
            <a:solidFill>
              <a:srgbClr val="6E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61" y="2591561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304800"/>
                </a:moveTo>
                <a:lnTo>
                  <a:pt x="3683" y="250027"/>
                </a:lnTo>
                <a:lnTo>
                  <a:pt x="14303" y="198470"/>
                </a:lnTo>
                <a:lnTo>
                  <a:pt x="31213" y="150988"/>
                </a:lnTo>
                <a:lnTo>
                  <a:pt x="53768" y="108446"/>
                </a:lnTo>
                <a:lnTo>
                  <a:pt x="81321" y="71705"/>
                </a:lnTo>
                <a:lnTo>
                  <a:pt x="113227" y="41627"/>
                </a:lnTo>
                <a:lnTo>
                  <a:pt x="148839" y="19076"/>
                </a:lnTo>
                <a:lnTo>
                  <a:pt x="187512" y="4912"/>
                </a:lnTo>
                <a:lnTo>
                  <a:pt x="228600" y="0"/>
                </a:lnTo>
                <a:lnTo>
                  <a:pt x="269687" y="4912"/>
                </a:lnTo>
                <a:lnTo>
                  <a:pt x="308360" y="19076"/>
                </a:lnTo>
                <a:lnTo>
                  <a:pt x="343972" y="41627"/>
                </a:lnTo>
                <a:lnTo>
                  <a:pt x="375878" y="71705"/>
                </a:lnTo>
                <a:lnTo>
                  <a:pt x="403431" y="108446"/>
                </a:lnTo>
                <a:lnTo>
                  <a:pt x="425986" y="150988"/>
                </a:lnTo>
                <a:lnTo>
                  <a:pt x="442896" y="198470"/>
                </a:lnTo>
                <a:lnTo>
                  <a:pt x="453516" y="250027"/>
                </a:lnTo>
                <a:lnTo>
                  <a:pt x="457200" y="304800"/>
                </a:lnTo>
                <a:lnTo>
                  <a:pt x="453516" y="359572"/>
                </a:lnTo>
                <a:lnTo>
                  <a:pt x="442896" y="411129"/>
                </a:lnTo>
                <a:lnTo>
                  <a:pt x="425986" y="458611"/>
                </a:lnTo>
                <a:lnTo>
                  <a:pt x="403431" y="501153"/>
                </a:lnTo>
                <a:lnTo>
                  <a:pt x="375878" y="537894"/>
                </a:lnTo>
                <a:lnTo>
                  <a:pt x="343972" y="567972"/>
                </a:lnTo>
                <a:lnTo>
                  <a:pt x="308360" y="590523"/>
                </a:lnTo>
                <a:lnTo>
                  <a:pt x="269687" y="604687"/>
                </a:lnTo>
                <a:lnTo>
                  <a:pt x="228600" y="609600"/>
                </a:lnTo>
                <a:lnTo>
                  <a:pt x="187512" y="604687"/>
                </a:lnTo>
                <a:lnTo>
                  <a:pt x="148839" y="590523"/>
                </a:lnTo>
                <a:lnTo>
                  <a:pt x="113227" y="567972"/>
                </a:lnTo>
                <a:lnTo>
                  <a:pt x="81321" y="537894"/>
                </a:lnTo>
                <a:lnTo>
                  <a:pt x="53768" y="501153"/>
                </a:lnTo>
                <a:lnTo>
                  <a:pt x="31213" y="458611"/>
                </a:lnTo>
                <a:lnTo>
                  <a:pt x="14303" y="411129"/>
                </a:lnTo>
                <a:lnTo>
                  <a:pt x="3683" y="359572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6E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361" y="5715761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304800"/>
                </a:moveTo>
                <a:lnTo>
                  <a:pt x="3683" y="250011"/>
                </a:lnTo>
                <a:lnTo>
                  <a:pt x="14301" y="198444"/>
                </a:lnTo>
                <a:lnTo>
                  <a:pt x="31210" y="150960"/>
                </a:lnTo>
                <a:lnTo>
                  <a:pt x="53764" y="108420"/>
                </a:lnTo>
                <a:lnTo>
                  <a:pt x="81316" y="71684"/>
                </a:lnTo>
                <a:lnTo>
                  <a:pt x="113221" y="41613"/>
                </a:lnTo>
                <a:lnTo>
                  <a:pt x="148834" y="19068"/>
                </a:lnTo>
                <a:lnTo>
                  <a:pt x="187509" y="4910"/>
                </a:lnTo>
                <a:lnTo>
                  <a:pt x="228600" y="0"/>
                </a:lnTo>
                <a:lnTo>
                  <a:pt x="269687" y="4910"/>
                </a:lnTo>
                <a:lnTo>
                  <a:pt x="308360" y="19068"/>
                </a:lnTo>
                <a:lnTo>
                  <a:pt x="343972" y="41613"/>
                </a:lnTo>
                <a:lnTo>
                  <a:pt x="375878" y="71684"/>
                </a:lnTo>
                <a:lnTo>
                  <a:pt x="403431" y="108420"/>
                </a:lnTo>
                <a:lnTo>
                  <a:pt x="425986" y="150960"/>
                </a:lnTo>
                <a:lnTo>
                  <a:pt x="442896" y="198444"/>
                </a:lnTo>
                <a:lnTo>
                  <a:pt x="453516" y="250011"/>
                </a:lnTo>
                <a:lnTo>
                  <a:pt x="457200" y="304800"/>
                </a:lnTo>
                <a:lnTo>
                  <a:pt x="453516" y="359588"/>
                </a:lnTo>
                <a:lnTo>
                  <a:pt x="442896" y="411155"/>
                </a:lnTo>
                <a:lnTo>
                  <a:pt x="425986" y="458639"/>
                </a:lnTo>
                <a:lnTo>
                  <a:pt x="403431" y="501179"/>
                </a:lnTo>
                <a:lnTo>
                  <a:pt x="375878" y="537915"/>
                </a:lnTo>
                <a:lnTo>
                  <a:pt x="343972" y="567986"/>
                </a:lnTo>
                <a:lnTo>
                  <a:pt x="308360" y="590531"/>
                </a:lnTo>
                <a:lnTo>
                  <a:pt x="269687" y="604689"/>
                </a:lnTo>
                <a:lnTo>
                  <a:pt x="228600" y="609600"/>
                </a:lnTo>
                <a:lnTo>
                  <a:pt x="187509" y="604689"/>
                </a:lnTo>
                <a:lnTo>
                  <a:pt x="148834" y="590531"/>
                </a:lnTo>
                <a:lnTo>
                  <a:pt x="113221" y="567986"/>
                </a:lnTo>
                <a:lnTo>
                  <a:pt x="81316" y="537915"/>
                </a:lnTo>
                <a:lnTo>
                  <a:pt x="53764" y="501179"/>
                </a:lnTo>
                <a:lnTo>
                  <a:pt x="31210" y="458639"/>
                </a:lnTo>
                <a:lnTo>
                  <a:pt x="14301" y="411155"/>
                </a:lnTo>
                <a:lnTo>
                  <a:pt x="3683" y="359588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6E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8892" y="1773682"/>
            <a:ext cx="287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yanmar Text"/>
                <a:cs typeface="Myanmar Text"/>
              </a:rPr>
              <a:t>Test expression/</a:t>
            </a:r>
            <a:r>
              <a:rPr sz="1800" b="1" spc="-9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condition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0651" y="2639059"/>
            <a:ext cx="150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yanmar Text"/>
                <a:cs typeface="Myanmar Text"/>
              </a:rPr>
              <a:t>No</a:t>
            </a:r>
            <a:r>
              <a:rPr sz="1800" b="1" spc="-5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semicolon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7052" y="5796178"/>
            <a:ext cx="150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yanmar Text"/>
                <a:cs typeface="Myanmar Text"/>
              </a:rPr>
              <a:t>No</a:t>
            </a:r>
            <a:r>
              <a:rPr sz="1800" b="1" spc="-65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semicolon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1063" y="4224350"/>
            <a:ext cx="1173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Loop</a:t>
            </a:r>
            <a:r>
              <a:rPr sz="1800" b="1" spc="-75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body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605" y="2154173"/>
            <a:ext cx="459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The test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 is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any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valid</a:t>
            </a:r>
            <a:r>
              <a:rPr sz="1800" spc="-1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conditional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2605" y="2428189"/>
            <a:ext cx="3738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statement formed by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using</a:t>
            </a:r>
            <a:r>
              <a:rPr sz="1800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variables,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2605" y="2703067"/>
            <a:ext cx="452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constants and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operators 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including</a:t>
            </a:r>
            <a:r>
              <a:rPr sz="18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arithmetic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2605" y="2977388"/>
            <a:ext cx="248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relational</a:t>
            </a:r>
            <a:r>
              <a:rPr sz="18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operators.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2605" y="3526028"/>
            <a:ext cx="461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We can also combine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two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conditions</a:t>
            </a:r>
            <a:r>
              <a:rPr sz="18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using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5090" y="3800347"/>
            <a:ext cx="176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logical</a:t>
            </a:r>
            <a:r>
              <a:rPr sz="1800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operators.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2605" y="4349242"/>
            <a:ext cx="483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There can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single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or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multiple statements</a:t>
            </a:r>
            <a:r>
              <a:rPr sz="1800" spc="-114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2605" y="4623561"/>
            <a:ext cx="115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1800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body.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2605" y="4897882"/>
            <a:ext cx="417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These can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any valid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c++</a:t>
            </a:r>
            <a:r>
              <a:rPr sz="1800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statement.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2415" y="910843"/>
            <a:ext cx="6148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165604"/>
            <a:ext cx="10820400" cy="4023360"/>
          </a:xfrm>
          <a:custGeom>
            <a:avLst/>
            <a:gdLst/>
            <a:ahLst/>
            <a:cxnLst/>
            <a:rect l="l" t="t" r="r" b="b"/>
            <a:pathLst>
              <a:path w="10820400" h="4023360">
                <a:moveTo>
                  <a:pt x="0" y="4023360"/>
                </a:moveTo>
                <a:lnTo>
                  <a:pt x="10820400" y="4023360"/>
                </a:lnTo>
                <a:lnTo>
                  <a:pt x="10820400" y="0"/>
                </a:lnTo>
                <a:lnTo>
                  <a:pt x="0" y="0"/>
                </a:lnTo>
                <a:lnTo>
                  <a:pt x="0" y="402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95" y="2513076"/>
            <a:ext cx="2775204" cy="673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501595"/>
            <a:ext cx="2320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DF2D28"/>
                </a:solidFill>
                <a:latin typeface="Myanmar Text"/>
                <a:cs typeface="Myanmar Text"/>
              </a:rPr>
              <a:t>When</a:t>
            </a:r>
            <a:r>
              <a:rPr sz="2400" b="1" spc="-50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400" b="1" spc="-5" dirty="0">
                <a:solidFill>
                  <a:srgbClr val="DF2D28"/>
                </a:solidFill>
                <a:latin typeface="Myanmar Text"/>
                <a:cs typeface="Myanmar Text"/>
              </a:rPr>
              <a:t>condition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672" y="3025139"/>
            <a:ext cx="2971800" cy="67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3014217"/>
            <a:ext cx="997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DF2D28"/>
                </a:solidFill>
                <a:latin typeface="Myanmar Text"/>
                <a:cs typeface="Myanmar Text"/>
              </a:rPr>
              <a:t>is</a:t>
            </a:r>
            <a:r>
              <a:rPr sz="2400" b="1" spc="-80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400" b="1" spc="-5" dirty="0">
                <a:solidFill>
                  <a:srgbClr val="DF2D28"/>
                </a:solidFill>
                <a:latin typeface="Myanmar Text"/>
                <a:cs typeface="Myanmar Text"/>
              </a:rPr>
              <a:t>false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3994" y="2912110"/>
            <a:ext cx="2578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baseline="-68576" dirty="0">
                <a:latin typeface="Myanmar Text"/>
                <a:cs typeface="Myanmar Text"/>
              </a:rPr>
              <a:t>{ </a:t>
            </a:r>
            <a:r>
              <a:rPr sz="3200" dirty="0">
                <a:latin typeface="Myanmar Text"/>
                <a:cs typeface="Myanmar Text"/>
              </a:rPr>
              <a:t>while ( i&lt; 9</a:t>
            </a:r>
            <a:r>
              <a:rPr sz="3200" spc="-610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)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394" y="3916121"/>
            <a:ext cx="2554605" cy="101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Myanmar Text"/>
                <a:cs typeface="Myanmar Text"/>
              </a:rPr>
              <a:t>s</a:t>
            </a:r>
            <a:r>
              <a:rPr sz="3200" spc="-15" dirty="0">
                <a:latin typeface="Myanmar Text"/>
                <a:cs typeface="Myanmar Text"/>
              </a:rPr>
              <a:t>t</a:t>
            </a:r>
            <a:r>
              <a:rPr sz="3200" dirty="0">
                <a:latin typeface="Myanmar Text"/>
                <a:cs typeface="Myanmar Text"/>
              </a:rPr>
              <a:t>atemen</a:t>
            </a:r>
            <a:r>
              <a:rPr sz="3200" spc="-15" dirty="0">
                <a:latin typeface="Myanmar Text"/>
                <a:cs typeface="Myanmar Text"/>
              </a:rPr>
              <a:t>t</a:t>
            </a:r>
            <a:r>
              <a:rPr sz="3200" dirty="0">
                <a:latin typeface="Myanmar Text"/>
                <a:cs typeface="Myanmar Text"/>
              </a:rPr>
              <a:t>(s);</a:t>
            </a:r>
            <a:endParaRPr sz="3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latin typeface="Myanmar Text"/>
                <a:cs typeface="Myanmar Text"/>
              </a:rPr>
              <a:t>}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3798" y="2411602"/>
            <a:ext cx="2125345" cy="2908935"/>
          </a:xfrm>
          <a:custGeom>
            <a:avLst/>
            <a:gdLst/>
            <a:ahLst/>
            <a:cxnLst/>
            <a:rect l="l" t="t" r="r" b="b"/>
            <a:pathLst>
              <a:path w="2125345" h="2908935">
                <a:moveTo>
                  <a:pt x="0" y="2733675"/>
                </a:moveTo>
                <a:lnTo>
                  <a:pt x="84200" y="2908681"/>
                </a:lnTo>
                <a:lnTo>
                  <a:pt x="158956" y="2764790"/>
                </a:lnTo>
                <a:lnTo>
                  <a:pt x="115443" y="2764790"/>
                </a:lnTo>
                <a:lnTo>
                  <a:pt x="57531" y="2763139"/>
                </a:lnTo>
                <a:lnTo>
                  <a:pt x="58339" y="2734570"/>
                </a:lnTo>
                <a:lnTo>
                  <a:pt x="0" y="2733675"/>
                </a:lnTo>
                <a:close/>
              </a:path>
              <a:path w="2125345" h="2908935">
                <a:moveTo>
                  <a:pt x="58339" y="2734570"/>
                </a:moveTo>
                <a:lnTo>
                  <a:pt x="57531" y="2763139"/>
                </a:lnTo>
                <a:lnTo>
                  <a:pt x="115443" y="2764790"/>
                </a:lnTo>
                <a:lnTo>
                  <a:pt x="116252" y="2735459"/>
                </a:lnTo>
                <a:lnTo>
                  <a:pt x="58339" y="2734570"/>
                </a:lnTo>
                <a:close/>
              </a:path>
              <a:path w="2125345" h="2908935">
                <a:moveTo>
                  <a:pt x="116252" y="2735459"/>
                </a:moveTo>
                <a:lnTo>
                  <a:pt x="115443" y="2764790"/>
                </a:lnTo>
                <a:lnTo>
                  <a:pt x="158956" y="2764790"/>
                </a:lnTo>
                <a:lnTo>
                  <a:pt x="173736" y="2736342"/>
                </a:lnTo>
                <a:lnTo>
                  <a:pt x="116252" y="2735459"/>
                </a:lnTo>
                <a:close/>
              </a:path>
              <a:path w="2125345" h="2908935">
                <a:moveTo>
                  <a:pt x="1090549" y="0"/>
                </a:moveTo>
                <a:lnTo>
                  <a:pt x="1039113" y="4572"/>
                </a:lnTo>
                <a:lnTo>
                  <a:pt x="987425" y="17907"/>
                </a:lnTo>
                <a:lnTo>
                  <a:pt x="936625" y="39624"/>
                </a:lnTo>
                <a:lnTo>
                  <a:pt x="886840" y="69342"/>
                </a:lnTo>
                <a:lnTo>
                  <a:pt x="838073" y="106425"/>
                </a:lnTo>
                <a:lnTo>
                  <a:pt x="790321" y="150749"/>
                </a:lnTo>
                <a:lnTo>
                  <a:pt x="743585" y="201549"/>
                </a:lnTo>
                <a:lnTo>
                  <a:pt x="697738" y="258952"/>
                </a:lnTo>
                <a:lnTo>
                  <a:pt x="675259" y="289813"/>
                </a:lnTo>
                <a:lnTo>
                  <a:pt x="652906" y="322452"/>
                </a:lnTo>
                <a:lnTo>
                  <a:pt x="609346" y="391541"/>
                </a:lnTo>
                <a:lnTo>
                  <a:pt x="566674" y="466725"/>
                </a:lnTo>
                <a:lnTo>
                  <a:pt x="524958" y="547370"/>
                </a:lnTo>
                <a:lnTo>
                  <a:pt x="484631" y="633095"/>
                </a:lnTo>
                <a:lnTo>
                  <a:pt x="445515" y="723773"/>
                </a:lnTo>
                <a:lnTo>
                  <a:pt x="407670" y="819150"/>
                </a:lnTo>
                <a:lnTo>
                  <a:pt x="371348" y="919099"/>
                </a:lnTo>
                <a:lnTo>
                  <a:pt x="336550" y="1023112"/>
                </a:lnTo>
                <a:lnTo>
                  <a:pt x="303275" y="1130935"/>
                </a:lnTo>
                <a:lnTo>
                  <a:pt x="271652" y="1242568"/>
                </a:lnTo>
                <a:lnTo>
                  <a:pt x="241807" y="1357630"/>
                </a:lnTo>
                <a:lnTo>
                  <a:pt x="213868" y="1475740"/>
                </a:lnTo>
                <a:lnTo>
                  <a:pt x="187959" y="1596771"/>
                </a:lnTo>
                <a:lnTo>
                  <a:pt x="163956" y="1720342"/>
                </a:lnTo>
                <a:lnTo>
                  <a:pt x="142112" y="1846326"/>
                </a:lnTo>
                <a:lnTo>
                  <a:pt x="122555" y="1974469"/>
                </a:lnTo>
                <a:lnTo>
                  <a:pt x="105282" y="2104517"/>
                </a:lnTo>
                <a:lnTo>
                  <a:pt x="90424" y="2235962"/>
                </a:lnTo>
                <a:lnTo>
                  <a:pt x="77977" y="2368931"/>
                </a:lnTo>
                <a:lnTo>
                  <a:pt x="68199" y="2502789"/>
                </a:lnTo>
                <a:lnTo>
                  <a:pt x="61087" y="2637536"/>
                </a:lnTo>
                <a:lnTo>
                  <a:pt x="58339" y="2734570"/>
                </a:lnTo>
                <a:lnTo>
                  <a:pt x="116252" y="2735459"/>
                </a:lnTo>
                <a:lnTo>
                  <a:pt x="118871" y="2640584"/>
                </a:lnTo>
                <a:lnTo>
                  <a:pt x="125983" y="2506980"/>
                </a:lnTo>
                <a:lnTo>
                  <a:pt x="135636" y="2374265"/>
                </a:lnTo>
                <a:lnTo>
                  <a:pt x="147955" y="2242566"/>
                </a:lnTo>
                <a:lnTo>
                  <a:pt x="162687" y="2112137"/>
                </a:lnTo>
                <a:lnTo>
                  <a:pt x="179831" y="1983232"/>
                </a:lnTo>
                <a:lnTo>
                  <a:pt x="199262" y="1856232"/>
                </a:lnTo>
                <a:lnTo>
                  <a:pt x="220852" y="1731391"/>
                </a:lnTo>
                <a:lnTo>
                  <a:pt x="244475" y="1608836"/>
                </a:lnTo>
                <a:lnTo>
                  <a:pt x="270256" y="1489075"/>
                </a:lnTo>
                <a:lnTo>
                  <a:pt x="297814" y="1372108"/>
                </a:lnTo>
                <a:lnTo>
                  <a:pt x="327278" y="1258316"/>
                </a:lnTo>
                <a:lnTo>
                  <a:pt x="358521" y="1148080"/>
                </a:lnTo>
                <a:lnTo>
                  <a:pt x="391413" y="1041400"/>
                </a:lnTo>
                <a:lnTo>
                  <a:pt x="425703" y="938911"/>
                </a:lnTo>
                <a:lnTo>
                  <a:pt x="461517" y="840486"/>
                </a:lnTo>
                <a:lnTo>
                  <a:pt x="498601" y="746760"/>
                </a:lnTo>
                <a:lnTo>
                  <a:pt x="537083" y="657733"/>
                </a:lnTo>
                <a:lnTo>
                  <a:pt x="576452" y="573913"/>
                </a:lnTo>
                <a:lnTo>
                  <a:pt x="616965" y="495300"/>
                </a:lnTo>
                <a:lnTo>
                  <a:pt x="658367" y="422401"/>
                </a:lnTo>
                <a:lnTo>
                  <a:pt x="700786" y="355092"/>
                </a:lnTo>
                <a:lnTo>
                  <a:pt x="743712" y="294132"/>
                </a:lnTo>
                <a:lnTo>
                  <a:pt x="786891" y="239902"/>
                </a:lnTo>
                <a:lnTo>
                  <a:pt x="830706" y="192277"/>
                </a:lnTo>
                <a:lnTo>
                  <a:pt x="874267" y="151637"/>
                </a:lnTo>
                <a:lnTo>
                  <a:pt x="917955" y="118110"/>
                </a:lnTo>
                <a:lnTo>
                  <a:pt x="961389" y="92075"/>
                </a:lnTo>
                <a:lnTo>
                  <a:pt x="1004315" y="73279"/>
                </a:lnTo>
                <a:lnTo>
                  <a:pt x="1046734" y="61975"/>
                </a:lnTo>
                <a:lnTo>
                  <a:pt x="1089533" y="57912"/>
                </a:lnTo>
                <a:lnTo>
                  <a:pt x="1486900" y="57912"/>
                </a:lnTo>
                <a:lnTo>
                  <a:pt x="1467612" y="52197"/>
                </a:lnTo>
                <a:lnTo>
                  <a:pt x="1422146" y="40512"/>
                </a:lnTo>
                <a:lnTo>
                  <a:pt x="1375917" y="30099"/>
                </a:lnTo>
                <a:lnTo>
                  <a:pt x="1329309" y="21209"/>
                </a:lnTo>
                <a:lnTo>
                  <a:pt x="1282191" y="13716"/>
                </a:lnTo>
                <a:lnTo>
                  <a:pt x="1234693" y="7874"/>
                </a:lnTo>
                <a:lnTo>
                  <a:pt x="1186814" y="3556"/>
                </a:lnTo>
                <a:lnTo>
                  <a:pt x="1138809" y="888"/>
                </a:lnTo>
                <a:lnTo>
                  <a:pt x="1090549" y="0"/>
                </a:lnTo>
                <a:close/>
              </a:path>
              <a:path w="2125345" h="2908935">
                <a:moveTo>
                  <a:pt x="1486900" y="57912"/>
                </a:moveTo>
                <a:lnTo>
                  <a:pt x="1089533" y="57912"/>
                </a:lnTo>
                <a:lnTo>
                  <a:pt x="1135634" y="58800"/>
                </a:lnTo>
                <a:lnTo>
                  <a:pt x="1181608" y="61213"/>
                </a:lnTo>
                <a:lnTo>
                  <a:pt x="1227581" y="65405"/>
                </a:lnTo>
                <a:lnTo>
                  <a:pt x="1273175" y="70866"/>
                </a:lnTo>
                <a:lnTo>
                  <a:pt x="1318514" y="78105"/>
                </a:lnTo>
                <a:lnTo>
                  <a:pt x="1363217" y="86613"/>
                </a:lnTo>
                <a:lnTo>
                  <a:pt x="1407540" y="96520"/>
                </a:lnTo>
                <a:lnTo>
                  <a:pt x="1451228" y="107823"/>
                </a:lnTo>
                <a:lnTo>
                  <a:pt x="1494281" y="120396"/>
                </a:lnTo>
                <a:lnTo>
                  <a:pt x="1536318" y="134112"/>
                </a:lnTo>
                <a:lnTo>
                  <a:pt x="1577593" y="149098"/>
                </a:lnTo>
                <a:lnTo>
                  <a:pt x="1617726" y="165100"/>
                </a:lnTo>
                <a:lnTo>
                  <a:pt x="1656841" y="182245"/>
                </a:lnTo>
                <a:lnTo>
                  <a:pt x="1694688" y="200279"/>
                </a:lnTo>
                <a:lnTo>
                  <a:pt x="1731264" y="219329"/>
                </a:lnTo>
                <a:lnTo>
                  <a:pt x="1766315" y="239141"/>
                </a:lnTo>
                <a:lnTo>
                  <a:pt x="1800098" y="259969"/>
                </a:lnTo>
                <a:lnTo>
                  <a:pt x="1832102" y="281432"/>
                </a:lnTo>
                <a:lnTo>
                  <a:pt x="1891284" y="326263"/>
                </a:lnTo>
                <a:lnTo>
                  <a:pt x="1942846" y="373380"/>
                </a:lnTo>
                <a:lnTo>
                  <a:pt x="1986534" y="422401"/>
                </a:lnTo>
                <a:lnTo>
                  <a:pt x="2013203" y="459486"/>
                </a:lnTo>
                <a:lnTo>
                  <a:pt x="2034793" y="497077"/>
                </a:lnTo>
                <a:lnTo>
                  <a:pt x="2050923" y="534924"/>
                </a:lnTo>
                <a:lnTo>
                  <a:pt x="2061590" y="572388"/>
                </a:lnTo>
                <a:lnTo>
                  <a:pt x="2066925" y="623443"/>
                </a:lnTo>
                <a:lnTo>
                  <a:pt x="2124837" y="621919"/>
                </a:lnTo>
                <a:lnTo>
                  <a:pt x="2121408" y="577214"/>
                </a:lnTo>
                <a:lnTo>
                  <a:pt x="2110866" y="531495"/>
                </a:lnTo>
                <a:lnTo>
                  <a:pt x="2093976" y="486791"/>
                </a:lnTo>
                <a:lnTo>
                  <a:pt x="2071242" y="443230"/>
                </a:lnTo>
                <a:lnTo>
                  <a:pt x="2043049" y="400938"/>
                </a:lnTo>
                <a:lnTo>
                  <a:pt x="2009902" y="360299"/>
                </a:lnTo>
                <a:lnTo>
                  <a:pt x="1958086" y="307848"/>
                </a:lnTo>
                <a:lnTo>
                  <a:pt x="1929256" y="282575"/>
                </a:lnTo>
                <a:lnTo>
                  <a:pt x="1898650" y="258191"/>
                </a:lnTo>
                <a:lnTo>
                  <a:pt x="1866264" y="234569"/>
                </a:lnTo>
                <a:lnTo>
                  <a:pt x="1832228" y="211836"/>
                </a:lnTo>
                <a:lnTo>
                  <a:pt x="1796796" y="189864"/>
                </a:lnTo>
                <a:lnTo>
                  <a:pt x="1759712" y="168910"/>
                </a:lnTo>
                <a:lnTo>
                  <a:pt x="1721358" y="148971"/>
                </a:lnTo>
                <a:lnTo>
                  <a:pt x="1681734" y="130048"/>
                </a:lnTo>
                <a:lnTo>
                  <a:pt x="1640966" y="112141"/>
                </a:lnTo>
                <a:lnTo>
                  <a:pt x="1599056" y="95376"/>
                </a:lnTo>
                <a:lnTo>
                  <a:pt x="1556130" y="79756"/>
                </a:lnTo>
                <a:lnTo>
                  <a:pt x="1512189" y="65405"/>
                </a:lnTo>
                <a:lnTo>
                  <a:pt x="1486900" y="57912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257" y="910843"/>
            <a:ext cx="5180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WHILE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2086355"/>
            <a:ext cx="4495800" cy="4025265"/>
          </a:xfrm>
          <a:custGeom>
            <a:avLst/>
            <a:gdLst/>
            <a:ahLst/>
            <a:cxnLst/>
            <a:rect l="l" t="t" r="r" b="b"/>
            <a:pathLst>
              <a:path w="4495800" h="4025265">
                <a:moveTo>
                  <a:pt x="0" y="4024884"/>
                </a:moveTo>
                <a:lnTo>
                  <a:pt x="4495800" y="4024884"/>
                </a:lnTo>
                <a:lnTo>
                  <a:pt x="44958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2002917"/>
            <a:ext cx="3849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In order to be able to run</a:t>
            </a:r>
            <a:r>
              <a:rPr sz="22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2304668"/>
            <a:ext cx="3283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properly we need</a:t>
            </a:r>
            <a:r>
              <a:rPr sz="22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606420"/>
            <a:ext cx="40786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initialization as well as an</a:t>
            </a:r>
            <a:r>
              <a:rPr sz="2200" spc="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update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2908173"/>
            <a:ext cx="1893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2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also.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336797"/>
            <a:ext cx="3752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So we place the</a:t>
            </a:r>
            <a:r>
              <a:rPr sz="22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initialization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3638550"/>
            <a:ext cx="3796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statement </a:t>
            </a:r>
            <a:r>
              <a:rPr sz="2200" spc="-5" dirty="0">
                <a:solidFill>
                  <a:srgbClr val="DF2D28"/>
                </a:solidFill>
                <a:latin typeface="Myanmar Text"/>
                <a:cs typeface="Myanmar Text"/>
              </a:rPr>
              <a:t>before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22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3940302"/>
            <a:ext cx="3966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update statement </a:t>
            </a:r>
            <a:r>
              <a:rPr sz="2200" spc="-5" dirty="0">
                <a:solidFill>
                  <a:srgbClr val="DF2D28"/>
                </a:solidFill>
                <a:latin typeface="Myanmar Text"/>
                <a:cs typeface="Myanmar Text"/>
              </a:rPr>
              <a:t>inside</a:t>
            </a:r>
            <a:r>
              <a:rPr sz="2200" spc="60" dirty="0">
                <a:solidFill>
                  <a:srgbClr val="DF2D28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4242053"/>
            <a:ext cx="643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</a:t>
            </a:r>
            <a:r>
              <a:rPr sz="2200" spc="-15" dirty="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p.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2600" y="2392679"/>
            <a:ext cx="3429000" cy="3139440"/>
          </a:xfrm>
          <a:custGeom>
            <a:avLst/>
            <a:gdLst/>
            <a:ahLst/>
            <a:cxnLst/>
            <a:rect l="l" t="t" r="r" b="b"/>
            <a:pathLst>
              <a:path w="3429000" h="3139440">
                <a:moveTo>
                  <a:pt x="0" y="3139440"/>
                </a:moveTo>
                <a:lnTo>
                  <a:pt x="3429000" y="3139440"/>
                </a:lnTo>
                <a:lnTo>
                  <a:pt x="342900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9428" y="2353183"/>
            <a:ext cx="258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Initialization</a:t>
            </a:r>
            <a:r>
              <a:rPr sz="1800" b="1" spc="-15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expression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9428" y="2898775"/>
            <a:ext cx="79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int i=</a:t>
            </a:r>
            <a:r>
              <a:rPr sz="1800" spc="-8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2;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28" y="3173095"/>
            <a:ext cx="120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while( i&lt; </a:t>
            </a:r>
            <a:r>
              <a:rPr sz="1800" dirty="0">
                <a:latin typeface="Myanmar Text"/>
                <a:cs typeface="Myanmar Text"/>
              </a:rPr>
              <a:t>9</a:t>
            </a:r>
            <a:r>
              <a:rPr sz="1800" spc="-9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1913" y="3447110"/>
            <a:ext cx="94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{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5357" y="3721989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cout&lt;&lt;</a:t>
            </a:r>
            <a:r>
              <a:rPr sz="1800" spc="-9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i&lt;&lt;“\n”;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1913" y="3996308"/>
            <a:ext cx="206375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i++;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1800" spc="-5" dirty="0">
                <a:latin typeface="Myanmar Text"/>
                <a:cs typeface="Myanmar Text"/>
              </a:rPr>
              <a:t>}</a:t>
            </a:r>
            <a:r>
              <a:rPr sz="1800" b="1" spc="-5" dirty="0">
                <a:latin typeface="Myanmar Text"/>
                <a:cs typeface="Myanmar Text"/>
              </a:rPr>
              <a:t>update</a:t>
            </a:r>
            <a:r>
              <a:rPr sz="1800" b="1" spc="-45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expression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20561" y="2743961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2004" y="245465"/>
                </a:lnTo>
                <a:lnTo>
                  <a:pt x="7461" y="197024"/>
                </a:lnTo>
                <a:lnTo>
                  <a:pt x="15537" y="164371"/>
                </a:lnTo>
                <a:lnTo>
                  <a:pt x="25400" y="152400"/>
                </a:lnTo>
                <a:lnTo>
                  <a:pt x="393700" y="152400"/>
                </a:lnTo>
                <a:lnTo>
                  <a:pt x="403562" y="140428"/>
                </a:lnTo>
                <a:lnTo>
                  <a:pt x="411638" y="107775"/>
                </a:lnTo>
                <a:lnTo>
                  <a:pt x="417095" y="59334"/>
                </a:lnTo>
                <a:lnTo>
                  <a:pt x="419100" y="0"/>
                </a:lnTo>
                <a:lnTo>
                  <a:pt x="421104" y="59334"/>
                </a:lnTo>
                <a:lnTo>
                  <a:pt x="426561" y="107775"/>
                </a:lnTo>
                <a:lnTo>
                  <a:pt x="434637" y="140428"/>
                </a:lnTo>
                <a:lnTo>
                  <a:pt x="444500" y="152400"/>
                </a:lnTo>
                <a:lnTo>
                  <a:pt x="812799" y="152400"/>
                </a:lnTo>
                <a:lnTo>
                  <a:pt x="822662" y="164371"/>
                </a:lnTo>
                <a:lnTo>
                  <a:pt x="830738" y="197024"/>
                </a:lnTo>
                <a:lnTo>
                  <a:pt x="836195" y="245465"/>
                </a:lnTo>
                <a:lnTo>
                  <a:pt x="838199" y="304800"/>
                </a:lnTo>
              </a:path>
            </a:pathLst>
          </a:custGeom>
          <a:ln w="28956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26683" y="4343400"/>
            <a:ext cx="413384" cy="271780"/>
          </a:xfrm>
          <a:custGeom>
            <a:avLst/>
            <a:gdLst/>
            <a:ahLst/>
            <a:cxnLst/>
            <a:rect l="l" t="t" r="r" b="b"/>
            <a:pathLst>
              <a:path w="413384" h="271779">
                <a:moveTo>
                  <a:pt x="412241" y="0"/>
                </a:moveTo>
                <a:lnTo>
                  <a:pt x="412924" y="51105"/>
                </a:lnTo>
                <a:lnTo>
                  <a:pt x="410178" y="92995"/>
                </a:lnTo>
                <a:lnTo>
                  <a:pt x="396493" y="132080"/>
                </a:lnTo>
                <a:lnTo>
                  <a:pt x="234061" y="139700"/>
                </a:lnTo>
                <a:lnTo>
                  <a:pt x="226028" y="150371"/>
                </a:lnTo>
                <a:lnTo>
                  <a:pt x="220376" y="178784"/>
                </a:lnTo>
                <a:lnTo>
                  <a:pt x="217630" y="220674"/>
                </a:lnTo>
                <a:lnTo>
                  <a:pt x="218312" y="271780"/>
                </a:lnTo>
                <a:lnTo>
                  <a:pt x="214197" y="220831"/>
                </a:lnTo>
                <a:lnTo>
                  <a:pt x="207581" y="179371"/>
                </a:lnTo>
                <a:lnTo>
                  <a:pt x="199346" y="151604"/>
                </a:lnTo>
                <a:lnTo>
                  <a:pt x="190372" y="141731"/>
                </a:lnTo>
                <a:lnTo>
                  <a:pt x="27939" y="149225"/>
                </a:lnTo>
                <a:lnTo>
                  <a:pt x="18948" y="139352"/>
                </a:lnTo>
                <a:lnTo>
                  <a:pt x="10683" y="111585"/>
                </a:lnTo>
                <a:lnTo>
                  <a:pt x="4062" y="70125"/>
                </a:lnTo>
                <a:lnTo>
                  <a:pt x="0" y="19176"/>
                </a:lnTo>
              </a:path>
            </a:pathLst>
          </a:custGeom>
          <a:ln w="28575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72600" y="2342388"/>
            <a:ext cx="1503045" cy="2308860"/>
          </a:xfrm>
          <a:custGeom>
            <a:avLst/>
            <a:gdLst/>
            <a:ahLst/>
            <a:cxnLst/>
            <a:rect l="l" t="t" r="r" b="b"/>
            <a:pathLst>
              <a:path w="1503045" h="2308860">
                <a:moveTo>
                  <a:pt x="0" y="2308860"/>
                </a:moveTo>
                <a:lnTo>
                  <a:pt x="1502663" y="2308860"/>
                </a:lnTo>
                <a:lnTo>
                  <a:pt x="1502663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09809" y="2302890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o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u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tput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09809" y="2573858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09809" y="2848736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09809" y="312305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09809" y="339737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5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09809" y="3671696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6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09809" y="394601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7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09809" y="4220032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8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835">
              <a:lnSpc>
                <a:spcPct val="100000"/>
              </a:lnSpc>
              <a:spcBef>
                <a:spcPts val="95"/>
              </a:spcBef>
              <a:tabLst>
                <a:tab pos="7750175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486400" cy="4025265"/>
          </a:xfrm>
          <a:custGeom>
            <a:avLst/>
            <a:gdLst/>
            <a:ahLst/>
            <a:cxnLst/>
            <a:rect l="l" t="t" r="r" b="b"/>
            <a:pathLst>
              <a:path w="5486400" h="4025265">
                <a:moveTo>
                  <a:pt x="0" y="4024884"/>
                </a:moveTo>
                <a:lnTo>
                  <a:pt x="5486400" y="4024884"/>
                </a:lnTo>
                <a:lnTo>
                  <a:pt x="54864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4744" y="2458338"/>
            <a:ext cx="2030730" cy="303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yanmar Text"/>
                <a:cs typeface="Myanmar Text"/>
              </a:rPr>
              <a:t>int i=</a:t>
            </a:r>
            <a:r>
              <a:rPr sz="2000" spc="-1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2;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while( i&lt; </a:t>
            </a:r>
            <a:r>
              <a:rPr sz="2000" dirty="0">
                <a:latin typeface="Myanmar Text"/>
                <a:cs typeface="Myanmar Text"/>
              </a:rPr>
              <a:t>9</a:t>
            </a:r>
            <a:r>
              <a:rPr sz="2000" spc="-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)</a:t>
            </a:r>
            <a:endParaRPr sz="2000">
              <a:latin typeface="Myanmar Text"/>
              <a:cs typeface="Myanmar Text"/>
            </a:endParaRPr>
          </a:p>
          <a:p>
            <a:pPr marL="6985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208279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cout&lt;&lt;</a:t>
            </a:r>
            <a:r>
              <a:rPr sz="2000" spc="-7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i&lt;&lt;“\n”;</a:t>
            </a:r>
            <a:endParaRPr sz="2000">
              <a:latin typeface="Myanmar Text"/>
              <a:cs typeface="Myanmar Text"/>
            </a:endParaRPr>
          </a:p>
          <a:p>
            <a:pPr marL="139700"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i++;</a:t>
            </a:r>
            <a:endParaRPr sz="2000">
              <a:latin typeface="Myanmar Text"/>
              <a:cs typeface="Myanmar Text"/>
            </a:endParaRPr>
          </a:p>
          <a:p>
            <a:pPr marL="69850">
              <a:lnSpc>
                <a:spcPct val="100000"/>
              </a:lnSpc>
              <a:spcBef>
                <a:spcPts val="2930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6"/>
                </a:lnTo>
                <a:lnTo>
                  <a:pt x="356411" y="39045"/>
                </a:lnTo>
                <a:lnTo>
                  <a:pt x="390244" y="66960"/>
                </a:lnTo>
                <a:lnTo>
                  <a:pt x="418158" y="100793"/>
                </a:lnTo>
                <a:lnTo>
                  <a:pt x="439235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5" y="317575"/>
                </a:lnTo>
                <a:lnTo>
                  <a:pt x="418158" y="356406"/>
                </a:lnTo>
                <a:lnTo>
                  <a:pt x="390244" y="390239"/>
                </a:lnTo>
                <a:lnTo>
                  <a:pt x="356411" y="418154"/>
                </a:lnTo>
                <a:lnTo>
                  <a:pt x="317580" y="439233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2220" y="2365375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96200" y="3048000"/>
            <a:ext cx="2573020" cy="585470"/>
          </a:xfrm>
          <a:custGeom>
            <a:avLst/>
            <a:gdLst/>
            <a:ahLst/>
            <a:cxnLst/>
            <a:rect l="l" t="t" r="r" b="b"/>
            <a:pathLst>
              <a:path w="2573020" h="585470">
                <a:moveTo>
                  <a:pt x="0" y="585216"/>
                </a:moveTo>
                <a:lnTo>
                  <a:pt x="2572511" y="585216"/>
                </a:lnTo>
                <a:lnTo>
                  <a:pt x="2572511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5829" y="2946019"/>
            <a:ext cx="2199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Myanmar Text"/>
                <a:cs typeface="Myanmar Text"/>
              </a:rPr>
              <a:t>Initialization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835">
              <a:lnSpc>
                <a:spcPct val="100000"/>
              </a:lnSpc>
              <a:spcBef>
                <a:spcPts val="95"/>
              </a:spcBef>
              <a:tabLst>
                <a:tab pos="7750175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486400" cy="4025265"/>
          </a:xfrm>
          <a:custGeom>
            <a:avLst/>
            <a:gdLst/>
            <a:ahLst/>
            <a:cxnLst/>
            <a:rect l="l" t="t" r="r" b="b"/>
            <a:pathLst>
              <a:path w="5486400" h="4025265">
                <a:moveTo>
                  <a:pt x="0" y="4024884"/>
                </a:moveTo>
                <a:lnTo>
                  <a:pt x="5486400" y="4024884"/>
                </a:lnTo>
                <a:lnTo>
                  <a:pt x="54864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4797" y="3438343"/>
            <a:ext cx="1960880" cy="20554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13843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cout&lt;&lt;</a:t>
            </a:r>
            <a:r>
              <a:rPr sz="2000" spc="-7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i&lt;&lt;“\n”;</a:t>
            </a:r>
            <a:endParaRPr sz="2000">
              <a:latin typeface="Myanmar Text"/>
              <a:cs typeface="Myanmar Text"/>
            </a:endParaRPr>
          </a:p>
          <a:p>
            <a:pPr marL="69850">
              <a:lnSpc>
                <a:spcPct val="100000"/>
              </a:lnSpc>
              <a:spcBef>
                <a:spcPts val="2920"/>
              </a:spcBef>
            </a:pPr>
            <a:r>
              <a:rPr sz="2000" spc="-5" dirty="0">
                <a:latin typeface="Myanmar Text"/>
                <a:cs typeface="Myanmar Text"/>
              </a:rPr>
              <a:t>i++;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930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6227" y="28422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6227" y="28422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4744" y="2367111"/>
            <a:ext cx="1654175" cy="10972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sz="2000" spc="-5" dirty="0">
                <a:latin typeface="Myanmar Text"/>
                <a:cs typeface="Myanmar Text"/>
              </a:rPr>
              <a:t>int i=</a:t>
            </a:r>
            <a:r>
              <a:rPr sz="2000" spc="-1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2;</a:t>
            </a:r>
            <a:endParaRPr sz="2000">
              <a:latin typeface="Myanmar Text"/>
              <a:cs typeface="Myanmar Text"/>
            </a:endParaRPr>
          </a:p>
          <a:p>
            <a:pPr marL="151765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Myanmar Text"/>
                <a:cs typeface="Myanmar Text"/>
              </a:rPr>
              <a:t>while( i&lt; </a:t>
            </a:r>
            <a:r>
              <a:rPr sz="2000" dirty="0">
                <a:latin typeface="Myanmar Text"/>
                <a:cs typeface="Myanmar Text"/>
              </a:rPr>
              <a:t>9</a:t>
            </a:r>
            <a:r>
              <a:rPr sz="2000" spc="-1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0844" y="2474467"/>
            <a:ext cx="295910" cy="802640"/>
          </a:xfrm>
          <a:custGeom>
            <a:avLst/>
            <a:gdLst/>
            <a:ahLst/>
            <a:cxnLst/>
            <a:rect l="l" t="t" r="r" b="b"/>
            <a:pathLst>
              <a:path w="295910" h="802639">
                <a:moveTo>
                  <a:pt x="179539" y="628909"/>
                </a:moveTo>
                <a:lnTo>
                  <a:pt x="121919" y="629920"/>
                </a:lnTo>
                <a:lnTo>
                  <a:pt x="211836" y="802132"/>
                </a:lnTo>
                <a:lnTo>
                  <a:pt x="280714" y="658114"/>
                </a:lnTo>
                <a:lnTo>
                  <a:pt x="180339" y="658114"/>
                </a:lnTo>
                <a:lnTo>
                  <a:pt x="179539" y="628909"/>
                </a:lnTo>
                <a:close/>
              </a:path>
              <a:path w="295910" h="802639">
                <a:moveTo>
                  <a:pt x="237427" y="627893"/>
                </a:moveTo>
                <a:lnTo>
                  <a:pt x="179539" y="628909"/>
                </a:lnTo>
                <a:lnTo>
                  <a:pt x="180339" y="658114"/>
                </a:lnTo>
                <a:lnTo>
                  <a:pt x="238251" y="656590"/>
                </a:lnTo>
                <a:lnTo>
                  <a:pt x="237427" y="627893"/>
                </a:lnTo>
                <a:close/>
              </a:path>
              <a:path w="295910" h="802639">
                <a:moveTo>
                  <a:pt x="295656" y="626872"/>
                </a:moveTo>
                <a:lnTo>
                  <a:pt x="237427" y="627893"/>
                </a:lnTo>
                <a:lnTo>
                  <a:pt x="238251" y="656590"/>
                </a:lnTo>
                <a:lnTo>
                  <a:pt x="180339" y="658114"/>
                </a:lnTo>
                <a:lnTo>
                  <a:pt x="280714" y="658114"/>
                </a:lnTo>
                <a:lnTo>
                  <a:pt x="295656" y="626872"/>
                </a:lnTo>
                <a:close/>
              </a:path>
              <a:path w="295910" h="802639">
                <a:moveTo>
                  <a:pt x="170844" y="51562"/>
                </a:moveTo>
                <a:lnTo>
                  <a:pt x="106299" y="51562"/>
                </a:lnTo>
                <a:lnTo>
                  <a:pt x="108941" y="54204"/>
                </a:lnTo>
                <a:lnTo>
                  <a:pt x="115344" y="57366"/>
                </a:lnTo>
                <a:lnTo>
                  <a:pt x="122936" y="58039"/>
                </a:lnTo>
                <a:lnTo>
                  <a:pt x="116511" y="58614"/>
                </a:lnTo>
                <a:lnTo>
                  <a:pt x="111948" y="59840"/>
                </a:lnTo>
                <a:lnTo>
                  <a:pt x="111863" y="59994"/>
                </a:lnTo>
                <a:lnTo>
                  <a:pt x="112268" y="60706"/>
                </a:lnTo>
                <a:lnTo>
                  <a:pt x="115188" y="67691"/>
                </a:lnTo>
                <a:lnTo>
                  <a:pt x="129667" y="118872"/>
                </a:lnTo>
                <a:lnTo>
                  <a:pt x="140969" y="176784"/>
                </a:lnTo>
                <a:lnTo>
                  <a:pt x="147955" y="222885"/>
                </a:lnTo>
                <a:lnTo>
                  <a:pt x="154558" y="274193"/>
                </a:lnTo>
                <a:lnTo>
                  <a:pt x="160655" y="330327"/>
                </a:lnTo>
                <a:lnTo>
                  <a:pt x="166116" y="390271"/>
                </a:lnTo>
                <a:lnTo>
                  <a:pt x="170942" y="453771"/>
                </a:lnTo>
                <a:lnTo>
                  <a:pt x="175132" y="520065"/>
                </a:lnTo>
                <a:lnTo>
                  <a:pt x="178435" y="588645"/>
                </a:lnTo>
                <a:lnTo>
                  <a:pt x="179539" y="628909"/>
                </a:lnTo>
                <a:lnTo>
                  <a:pt x="237427" y="627893"/>
                </a:lnTo>
                <a:lnTo>
                  <a:pt x="236219" y="585851"/>
                </a:lnTo>
                <a:lnTo>
                  <a:pt x="232918" y="516509"/>
                </a:lnTo>
                <a:lnTo>
                  <a:pt x="228726" y="449453"/>
                </a:lnTo>
                <a:lnTo>
                  <a:pt x="223774" y="385191"/>
                </a:lnTo>
                <a:lnTo>
                  <a:pt x="218186" y="324104"/>
                </a:lnTo>
                <a:lnTo>
                  <a:pt x="211962" y="267208"/>
                </a:lnTo>
                <a:lnTo>
                  <a:pt x="205231" y="214503"/>
                </a:lnTo>
                <a:lnTo>
                  <a:pt x="197993" y="166878"/>
                </a:lnTo>
                <a:lnTo>
                  <a:pt x="190119" y="124587"/>
                </a:lnTo>
                <a:lnTo>
                  <a:pt x="177545" y="72009"/>
                </a:lnTo>
                <a:lnTo>
                  <a:pt x="173001" y="57366"/>
                </a:lnTo>
                <a:lnTo>
                  <a:pt x="170844" y="51562"/>
                </a:lnTo>
                <a:close/>
              </a:path>
              <a:path w="295910" h="802639">
                <a:moveTo>
                  <a:pt x="121157" y="0"/>
                </a:moveTo>
                <a:lnTo>
                  <a:pt x="117856" y="381"/>
                </a:lnTo>
                <a:lnTo>
                  <a:pt x="107695" y="1270"/>
                </a:lnTo>
                <a:lnTo>
                  <a:pt x="106172" y="1524"/>
                </a:lnTo>
                <a:lnTo>
                  <a:pt x="69342" y="17526"/>
                </a:lnTo>
                <a:lnTo>
                  <a:pt x="41020" y="44450"/>
                </a:lnTo>
                <a:lnTo>
                  <a:pt x="19304" y="79121"/>
                </a:lnTo>
                <a:lnTo>
                  <a:pt x="4953" y="119507"/>
                </a:lnTo>
                <a:lnTo>
                  <a:pt x="0" y="160782"/>
                </a:lnTo>
                <a:lnTo>
                  <a:pt x="57912" y="163322"/>
                </a:lnTo>
                <a:lnTo>
                  <a:pt x="58419" y="150876"/>
                </a:lnTo>
                <a:lnTo>
                  <a:pt x="59817" y="140843"/>
                </a:lnTo>
                <a:lnTo>
                  <a:pt x="72262" y="102489"/>
                </a:lnTo>
                <a:lnTo>
                  <a:pt x="98806" y="67691"/>
                </a:lnTo>
                <a:lnTo>
                  <a:pt x="110845" y="60198"/>
                </a:lnTo>
                <a:lnTo>
                  <a:pt x="110617" y="60198"/>
                </a:lnTo>
                <a:lnTo>
                  <a:pt x="111745" y="59787"/>
                </a:lnTo>
                <a:lnTo>
                  <a:pt x="109262" y="55423"/>
                </a:lnTo>
                <a:lnTo>
                  <a:pt x="108463" y="54382"/>
                </a:lnTo>
                <a:lnTo>
                  <a:pt x="106933" y="53212"/>
                </a:lnTo>
                <a:lnTo>
                  <a:pt x="107566" y="53212"/>
                </a:lnTo>
                <a:lnTo>
                  <a:pt x="106299" y="51562"/>
                </a:lnTo>
                <a:lnTo>
                  <a:pt x="170844" y="51562"/>
                </a:lnTo>
                <a:lnTo>
                  <a:pt x="168148" y="44323"/>
                </a:lnTo>
                <a:lnTo>
                  <a:pt x="162687" y="32258"/>
                </a:lnTo>
                <a:lnTo>
                  <a:pt x="158495" y="24892"/>
                </a:lnTo>
                <a:lnTo>
                  <a:pt x="157733" y="23495"/>
                </a:lnTo>
                <a:lnTo>
                  <a:pt x="156844" y="22352"/>
                </a:lnTo>
                <a:lnTo>
                  <a:pt x="155956" y="21082"/>
                </a:lnTo>
                <a:lnTo>
                  <a:pt x="151637" y="15748"/>
                </a:lnTo>
                <a:lnTo>
                  <a:pt x="150241" y="13843"/>
                </a:lnTo>
                <a:lnTo>
                  <a:pt x="148589" y="12192"/>
                </a:lnTo>
                <a:lnTo>
                  <a:pt x="146685" y="10795"/>
                </a:lnTo>
                <a:lnTo>
                  <a:pt x="139445" y="5080"/>
                </a:lnTo>
                <a:lnTo>
                  <a:pt x="135889" y="3302"/>
                </a:lnTo>
                <a:lnTo>
                  <a:pt x="127888" y="1143"/>
                </a:lnTo>
                <a:lnTo>
                  <a:pt x="124587" y="381"/>
                </a:lnTo>
                <a:lnTo>
                  <a:pt x="121157" y="0"/>
                </a:lnTo>
                <a:close/>
              </a:path>
              <a:path w="295910" h="802639">
                <a:moveTo>
                  <a:pt x="111745" y="59787"/>
                </a:moveTo>
                <a:lnTo>
                  <a:pt x="110617" y="60198"/>
                </a:lnTo>
                <a:lnTo>
                  <a:pt x="111375" y="59994"/>
                </a:lnTo>
                <a:lnTo>
                  <a:pt x="111670" y="59880"/>
                </a:lnTo>
                <a:close/>
              </a:path>
              <a:path w="295910" h="802639">
                <a:moveTo>
                  <a:pt x="111375" y="59994"/>
                </a:moveTo>
                <a:lnTo>
                  <a:pt x="110617" y="60198"/>
                </a:lnTo>
                <a:lnTo>
                  <a:pt x="110845" y="60198"/>
                </a:lnTo>
                <a:lnTo>
                  <a:pt x="111375" y="59994"/>
                </a:lnTo>
                <a:close/>
              </a:path>
              <a:path w="295910" h="802639">
                <a:moveTo>
                  <a:pt x="111775" y="59840"/>
                </a:moveTo>
                <a:lnTo>
                  <a:pt x="111375" y="59994"/>
                </a:lnTo>
                <a:lnTo>
                  <a:pt x="111798" y="59880"/>
                </a:lnTo>
                <a:close/>
              </a:path>
              <a:path w="295910" h="802639">
                <a:moveTo>
                  <a:pt x="116511" y="58614"/>
                </a:moveTo>
                <a:lnTo>
                  <a:pt x="114477" y="58801"/>
                </a:lnTo>
                <a:lnTo>
                  <a:pt x="111912" y="59787"/>
                </a:lnTo>
                <a:lnTo>
                  <a:pt x="116511" y="58614"/>
                </a:lnTo>
                <a:close/>
              </a:path>
              <a:path w="295910" h="802639">
                <a:moveTo>
                  <a:pt x="114493" y="58795"/>
                </a:moveTo>
                <a:lnTo>
                  <a:pt x="111745" y="59787"/>
                </a:lnTo>
                <a:lnTo>
                  <a:pt x="114493" y="58795"/>
                </a:lnTo>
                <a:close/>
              </a:path>
              <a:path w="295910" h="802639">
                <a:moveTo>
                  <a:pt x="109262" y="55423"/>
                </a:moveTo>
                <a:lnTo>
                  <a:pt x="111745" y="59787"/>
                </a:lnTo>
                <a:lnTo>
                  <a:pt x="114458" y="58801"/>
                </a:lnTo>
                <a:lnTo>
                  <a:pt x="114807" y="58674"/>
                </a:lnTo>
                <a:lnTo>
                  <a:pt x="115098" y="58674"/>
                </a:lnTo>
                <a:lnTo>
                  <a:pt x="117164" y="58278"/>
                </a:lnTo>
                <a:lnTo>
                  <a:pt x="112903" y="57150"/>
                </a:lnTo>
                <a:lnTo>
                  <a:pt x="114906" y="57150"/>
                </a:lnTo>
                <a:lnTo>
                  <a:pt x="114649" y="57023"/>
                </a:lnTo>
                <a:lnTo>
                  <a:pt x="110489" y="57023"/>
                </a:lnTo>
                <a:lnTo>
                  <a:pt x="109262" y="55423"/>
                </a:lnTo>
                <a:close/>
              </a:path>
              <a:path w="295910" h="802639">
                <a:moveTo>
                  <a:pt x="119125" y="57912"/>
                </a:moveTo>
                <a:lnTo>
                  <a:pt x="117190" y="58278"/>
                </a:lnTo>
                <a:lnTo>
                  <a:pt x="114493" y="58795"/>
                </a:lnTo>
                <a:lnTo>
                  <a:pt x="116511" y="58614"/>
                </a:lnTo>
                <a:lnTo>
                  <a:pt x="119125" y="57912"/>
                </a:lnTo>
                <a:close/>
              </a:path>
              <a:path w="295910" h="802639">
                <a:moveTo>
                  <a:pt x="115098" y="58674"/>
                </a:moveTo>
                <a:lnTo>
                  <a:pt x="114807" y="58674"/>
                </a:lnTo>
                <a:lnTo>
                  <a:pt x="114526" y="58782"/>
                </a:lnTo>
                <a:lnTo>
                  <a:pt x="115098" y="58674"/>
                </a:lnTo>
                <a:close/>
              </a:path>
              <a:path w="295910" h="802639">
                <a:moveTo>
                  <a:pt x="121502" y="57912"/>
                </a:moveTo>
                <a:lnTo>
                  <a:pt x="119125" y="57912"/>
                </a:lnTo>
                <a:lnTo>
                  <a:pt x="116511" y="58614"/>
                </a:lnTo>
                <a:lnTo>
                  <a:pt x="122936" y="58039"/>
                </a:lnTo>
                <a:lnTo>
                  <a:pt x="121502" y="57912"/>
                </a:lnTo>
                <a:close/>
              </a:path>
              <a:path w="295910" h="802639">
                <a:moveTo>
                  <a:pt x="117175" y="58280"/>
                </a:moveTo>
                <a:close/>
              </a:path>
              <a:path w="295910" h="802639">
                <a:moveTo>
                  <a:pt x="112903" y="57150"/>
                </a:moveTo>
                <a:lnTo>
                  <a:pt x="117190" y="58278"/>
                </a:lnTo>
                <a:lnTo>
                  <a:pt x="115344" y="57366"/>
                </a:lnTo>
                <a:lnTo>
                  <a:pt x="112903" y="57150"/>
                </a:lnTo>
                <a:close/>
              </a:path>
              <a:path w="295910" h="802639">
                <a:moveTo>
                  <a:pt x="115344" y="57366"/>
                </a:moveTo>
                <a:lnTo>
                  <a:pt x="117190" y="58278"/>
                </a:lnTo>
                <a:lnTo>
                  <a:pt x="119125" y="57912"/>
                </a:lnTo>
                <a:lnTo>
                  <a:pt x="121502" y="57912"/>
                </a:lnTo>
                <a:lnTo>
                  <a:pt x="115344" y="57366"/>
                </a:lnTo>
                <a:close/>
              </a:path>
              <a:path w="295910" h="802639">
                <a:moveTo>
                  <a:pt x="114906" y="57150"/>
                </a:moveTo>
                <a:lnTo>
                  <a:pt x="112903" y="57150"/>
                </a:lnTo>
                <a:lnTo>
                  <a:pt x="115344" y="57366"/>
                </a:lnTo>
                <a:lnTo>
                  <a:pt x="114906" y="57150"/>
                </a:lnTo>
                <a:close/>
              </a:path>
              <a:path w="295910" h="802639">
                <a:moveTo>
                  <a:pt x="108829" y="54662"/>
                </a:moveTo>
                <a:lnTo>
                  <a:pt x="109262" y="55423"/>
                </a:lnTo>
                <a:lnTo>
                  <a:pt x="110489" y="57023"/>
                </a:lnTo>
                <a:lnTo>
                  <a:pt x="109057" y="54837"/>
                </a:lnTo>
                <a:lnTo>
                  <a:pt x="108829" y="54662"/>
                </a:lnTo>
                <a:close/>
              </a:path>
              <a:path w="295910" h="802639">
                <a:moveTo>
                  <a:pt x="109057" y="54837"/>
                </a:moveTo>
                <a:lnTo>
                  <a:pt x="110489" y="57023"/>
                </a:lnTo>
                <a:lnTo>
                  <a:pt x="114649" y="57023"/>
                </a:lnTo>
                <a:lnTo>
                  <a:pt x="113620" y="56515"/>
                </a:lnTo>
                <a:lnTo>
                  <a:pt x="111251" y="56515"/>
                </a:lnTo>
                <a:lnTo>
                  <a:pt x="109057" y="54837"/>
                </a:lnTo>
                <a:close/>
              </a:path>
              <a:path w="295910" h="802639">
                <a:moveTo>
                  <a:pt x="108500" y="53986"/>
                </a:moveTo>
                <a:lnTo>
                  <a:pt x="109057" y="54837"/>
                </a:lnTo>
                <a:lnTo>
                  <a:pt x="111251" y="56515"/>
                </a:lnTo>
                <a:lnTo>
                  <a:pt x="108941" y="54204"/>
                </a:lnTo>
                <a:lnTo>
                  <a:pt x="108500" y="53986"/>
                </a:lnTo>
                <a:close/>
              </a:path>
              <a:path w="295910" h="802639">
                <a:moveTo>
                  <a:pt x="108941" y="54204"/>
                </a:moveTo>
                <a:lnTo>
                  <a:pt x="111251" y="56515"/>
                </a:lnTo>
                <a:lnTo>
                  <a:pt x="113620" y="56515"/>
                </a:lnTo>
                <a:lnTo>
                  <a:pt x="108941" y="54204"/>
                </a:lnTo>
                <a:close/>
              </a:path>
              <a:path w="295910" h="802639">
                <a:moveTo>
                  <a:pt x="108463" y="54382"/>
                </a:moveTo>
                <a:lnTo>
                  <a:pt x="109262" y="55423"/>
                </a:lnTo>
                <a:lnTo>
                  <a:pt x="108829" y="54662"/>
                </a:lnTo>
                <a:lnTo>
                  <a:pt x="108463" y="54382"/>
                </a:lnTo>
                <a:close/>
              </a:path>
              <a:path w="295910" h="802639">
                <a:moveTo>
                  <a:pt x="108423" y="53948"/>
                </a:moveTo>
                <a:lnTo>
                  <a:pt x="108829" y="54662"/>
                </a:lnTo>
                <a:lnTo>
                  <a:pt x="109057" y="54837"/>
                </a:lnTo>
                <a:lnTo>
                  <a:pt x="108500" y="53986"/>
                </a:lnTo>
                <a:close/>
              </a:path>
              <a:path w="295910" h="802639">
                <a:moveTo>
                  <a:pt x="107951" y="53715"/>
                </a:moveTo>
                <a:lnTo>
                  <a:pt x="108463" y="54382"/>
                </a:lnTo>
                <a:lnTo>
                  <a:pt x="108829" y="54662"/>
                </a:lnTo>
                <a:lnTo>
                  <a:pt x="108423" y="53948"/>
                </a:lnTo>
                <a:lnTo>
                  <a:pt x="107951" y="53715"/>
                </a:lnTo>
                <a:close/>
              </a:path>
              <a:path w="295910" h="802639">
                <a:moveTo>
                  <a:pt x="106933" y="53212"/>
                </a:moveTo>
                <a:lnTo>
                  <a:pt x="108463" y="54382"/>
                </a:lnTo>
                <a:lnTo>
                  <a:pt x="107951" y="53715"/>
                </a:lnTo>
                <a:lnTo>
                  <a:pt x="106933" y="53212"/>
                </a:lnTo>
                <a:close/>
              </a:path>
              <a:path w="295910" h="802639">
                <a:moveTo>
                  <a:pt x="108076" y="53339"/>
                </a:moveTo>
                <a:lnTo>
                  <a:pt x="108500" y="53986"/>
                </a:lnTo>
                <a:lnTo>
                  <a:pt x="108941" y="54204"/>
                </a:lnTo>
                <a:lnTo>
                  <a:pt x="108076" y="53339"/>
                </a:lnTo>
                <a:close/>
              </a:path>
              <a:path w="295910" h="802639">
                <a:moveTo>
                  <a:pt x="108076" y="53339"/>
                </a:moveTo>
                <a:lnTo>
                  <a:pt x="108423" y="53948"/>
                </a:lnTo>
                <a:lnTo>
                  <a:pt x="108076" y="53339"/>
                </a:lnTo>
                <a:close/>
              </a:path>
              <a:path w="295910" h="802639">
                <a:moveTo>
                  <a:pt x="106299" y="51562"/>
                </a:moveTo>
                <a:lnTo>
                  <a:pt x="107951" y="53715"/>
                </a:lnTo>
                <a:lnTo>
                  <a:pt x="108423" y="53948"/>
                </a:lnTo>
                <a:lnTo>
                  <a:pt x="108076" y="53339"/>
                </a:lnTo>
                <a:lnTo>
                  <a:pt x="106299" y="51562"/>
                </a:lnTo>
                <a:close/>
              </a:path>
              <a:path w="295910" h="802639">
                <a:moveTo>
                  <a:pt x="107566" y="53212"/>
                </a:moveTo>
                <a:lnTo>
                  <a:pt x="106933" y="53212"/>
                </a:lnTo>
                <a:lnTo>
                  <a:pt x="107951" y="53715"/>
                </a:lnTo>
                <a:lnTo>
                  <a:pt x="107566" y="53212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200" y="3048000"/>
            <a:ext cx="3156585" cy="585470"/>
          </a:xfrm>
          <a:custGeom>
            <a:avLst/>
            <a:gdLst/>
            <a:ahLst/>
            <a:cxnLst/>
            <a:rect l="l" t="t" r="r" b="b"/>
            <a:pathLst>
              <a:path w="3156584" h="585470">
                <a:moveTo>
                  <a:pt x="0" y="585216"/>
                </a:moveTo>
                <a:lnTo>
                  <a:pt x="3156204" y="585216"/>
                </a:lnTo>
                <a:lnTo>
                  <a:pt x="3156204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5829" y="2946019"/>
            <a:ext cx="2773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Test</a:t>
            </a:r>
            <a:r>
              <a:rPr sz="3200" spc="-70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Expression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835">
              <a:lnSpc>
                <a:spcPct val="100000"/>
              </a:lnSpc>
              <a:spcBef>
                <a:spcPts val="95"/>
              </a:spcBef>
              <a:tabLst>
                <a:tab pos="7750175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486400" cy="4025265"/>
          </a:xfrm>
          <a:custGeom>
            <a:avLst/>
            <a:gdLst/>
            <a:ahLst/>
            <a:cxnLst/>
            <a:rect l="l" t="t" r="r" b="b"/>
            <a:pathLst>
              <a:path w="5486400" h="4025265">
                <a:moveTo>
                  <a:pt x="0" y="4024884"/>
                </a:moveTo>
                <a:lnTo>
                  <a:pt x="5486400" y="4024884"/>
                </a:lnTo>
                <a:lnTo>
                  <a:pt x="54864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4744" y="2458338"/>
            <a:ext cx="2030730" cy="303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yanmar Text"/>
                <a:cs typeface="Myanmar Text"/>
              </a:rPr>
              <a:t>int i=</a:t>
            </a:r>
            <a:r>
              <a:rPr sz="2000" spc="-1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2;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while( i&lt; </a:t>
            </a:r>
            <a:r>
              <a:rPr sz="2000" dirty="0">
                <a:latin typeface="Myanmar Text"/>
                <a:cs typeface="Myanmar Text"/>
              </a:rPr>
              <a:t>9</a:t>
            </a:r>
            <a:r>
              <a:rPr sz="2000" spc="-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)</a:t>
            </a:r>
            <a:endParaRPr sz="2000">
              <a:latin typeface="Myanmar Text"/>
              <a:cs typeface="Myanmar Text"/>
            </a:endParaRPr>
          </a:p>
          <a:p>
            <a:pPr marL="6985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208279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cout&lt;&lt;</a:t>
            </a:r>
            <a:r>
              <a:rPr sz="2000" spc="-7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i&lt;&lt;“\n”;</a:t>
            </a:r>
            <a:endParaRPr sz="2000">
              <a:latin typeface="Myanmar Text"/>
              <a:cs typeface="Myanmar Text"/>
            </a:endParaRPr>
          </a:p>
          <a:p>
            <a:pPr marL="139700"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i++;</a:t>
            </a:r>
            <a:endParaRPr sz="2000">
              <a:latin typeface="Myanmar Text"/>
              <a:cs typeface="Myanmar Text"/>
            </a:endParaRPr>
          </a:p>
          <a:p>
            <a:pPr marL="69850">
              <a:lnSpc>
                <a:spcPct val="100000"/>
              </a:lnSpc>
              <a:spcBef>
                <a:spcPts val="2930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39776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0" y="39776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6604" y="3981450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6619" y="3400044"/>
            <a:ext cx="1656714" cy="807720"/>
          </a:xfrm>
          <a:custGeom>
            <a:avLst/>
            <a:gdLst/>
            <a:ahLst/>
            <a:cxnLst/>
            <a:rect l="l" t="t" r="r" b="b"/>
            <a:pathLst>
              <a:path w="1656714" h="807720">
                <a:moveTo>
                  <a:pt x="1195070" y="634745"/>
                </a:moveTo>
                <a:lnTo>
                  <a:pt x="1032002" y="740409"/>
                </a:lnTo>
                <a:lnTo>
                  <a:pt x="1214373" y="807465"/>
                </a:lnTo>
                <a:lnTo>
                  <a:pt x="1208284" y="752982"/>
                </a:lnTo>
                <a:lnTo>
                  <a:pt x="1180465" y="752982"/>
                </a:lnTo>
                <a:lnTo>
                  <a:pt x="1171447" y="695705"/>
                </a:lnTo>
                <a:lnTo>
                  <a:pt x="1201361" y="691039"/>
                </a:lnTo>
                <a:lnTo>
                  <a:pt x="1195070" y="634745"/>
                </a:lnTo>
                <a:close/>
              </a:path>
              <a:path w="1656714" h="807720">
                <a:moveTo>
                  <a:pt x="1201361" y="691039"/>
                </a:moveTo>
                <a:lnTo>
                  <a:pt x="1171447" y="695705"/>
                </a:lnTo>
                <a:lnTo>
                  <a:pt x="1180465" y="752982"/>
                </a:lnTo>
                <a:lnTo>
                  <a:pt x="1207792" y="748575"/>
                </a:lnTo>
                <a:lnTo>
                  <a:pt x="1201361" y="691039"/>
                </a:lnTo>
                <a:close/>
              </a:path>
              <a:path w="1656714" h="807720">
                <a:moveTo>
                  <a:pt x="1207792" y="748575"/>
                </a:moveTo>
                <a:lnTo>
                  <a:pt x="1180465" y="752982"/>
                </a:lnTo>
                <a:lnTo>
                  <a:pt x="1208284" y="752982"/>
                </a:lnTo>
                <a:lnTo>
                  <a:pt x="1207792" y="748575"/>
                </a:lnTo>
                <a:close/>
              </a:path>
              <a:path w="1656714" h="807720">
                <a:moveTo>
                  <a:pt x="1598551" y="385995"/>
                </a:moveTo>
                <a:lnTo>
                  <a:pt x="1591945" y="427481"/>
                </a:lnTo>
                <a:lnTo>
                  <a:pt x="1572768" y="469772"/>
                </a:lnTo>
                <a:lnTo>
                  <a:pt x="1541271" y="512317"/>
                </a:lnTo>
                <a:lnTo>
                  <a:pt x="1513967" y="540130"/>
                </a:lnTo>
                <a:lnTo>
                  <a:pt x="1481963" y="566927"/>
                </a:lnTo>
                <a:lnTo>
                  <a:pt x="1445768" y="592454"/>
                </a:lnTo>
                <a:lnTo>
                  <a:pt x="1405635" y="616330"/>
                </a:lnTo>
                <a:lnTo>
                  <a:pt x="1362329" y="638174"/>
                </a:lnTo>
                <a:lnTo>
                  <a:pt x="1316228" y="657732"/>
                </a:lnTo>
                <a:lnTo>
                  <a:pt x="1267586" y="674623"/>
                </a:lnTo>
                <a:lnTo>
                  <a:pt x="1217041" y="688593"/>
                </a:lnTo>
                <a:lnTo>
                  <a:pt x="1201361" y="691039"/>
                </a:lnTo>
                <a:lnTo>
                  <a:pt x="1207792" y="748575"/>
                </a:lnTo>
                <a:lnTo>
                  <a:pt x="1258951" y="737615"/>
                </a:lnTo>
                <a:lnTo>
                  <a:pt x="1312036" y="720851"/>
                </a:lnTo>
                <a:lnTo>
                  <a:pt x="1362964" y="701293"/>
                </a:lnTo>
                <a:lnTo>
                  <a:pt x="1411478" y="678814"/>
                </a:lnTo>
                <a:lnTo>
                  <a:pt x="1456817" y="653795"/>
                </a:lnTo>
                <a:lnTo>
                  <a:pt x="1498727" y="626490"/>
                </a:lnTo>
                <a:lnTo>
                  <a:pt x="1536954" y="597153"/>
                </a:lnTo>
                <a:lnTo>
                  <a:pt x="1570608" y="565784"/>
                </a:lnTo>
                <a:lnTo>
                  <a:pt x="1599819" y="532383"/>
                </a:lnTo>
                <a:lnTo>
                  <a:pt x="1623695" y="497331"/>
                </a:lnTo>
                <a:lnTo>
                  <a:pt x="1641602" y="460501"/>
                </a:lnTo>
                <a:lnTo>
                  <a:pt x="1652778" y="422528"/>
                </a:lnTo>
                <a:lnTo>
                  <a:pt x="1656452" y="388746"/>
                </a:lnTo>
                <a:lnTo>
                  <a:pt x="1598930" y="388746"/>
                </a:lnTo>
                <a:lnTo>
                  <a:pt x="1598551" y="385995"/>
                </a:lnTo>
                <a:close/>
              </a:path>
              <a:path w="1656714" h="807720">
                <a:moveTo>
                  <a:pt x="1598676" y="383285"/>
                </a:moveTo>
                <a:lnTo>
                  <a:pt x="1598580" y="386206"/>
                </a:lnTo>
                <a:lnTo>
                  <a:pt x="1598930" y="388746"/>
                </a:lnTo>
                <a:lnTo>
                  <a:pt x="1598676" y="383285"/>
                </a:lnTo>
                <a:close/>
              </a:path>
              <a:path w="1656714" h="807720">
                <a:moveTo>
                  <a:pt x="1656588" y="383285"/>
                </a:moveTo>
                <a:lnTo>
                  <a:pt x="1598676" y="383285"/>
                </a:lnTo>
                <a:lnTo>
                  <a:pt x="1598930" y="388746"/>
                </a:lnTo>
                <a:lnTo>
                  <a:pt x="1656452" y="388746"/>
                </a:lnTo>
                <a:lnTo>
                  <a:pt x="1656588" y="386206"/>
                </a:lnTo>
                <a:lnTo>
                  <a:pt x="1656588" y="383285"/>
                </a:lnTo>
                <a:close/>
              </a:path>
              <a:path w="1656714" h="807720">
                <a:moveTo>
                  <a:pt x="1597169" y="375937"/>
                </a:moveTo>
                <a:lnTo>
                  <a:pt x="1598551" y="385995"/>
                </a:lnTo>
                <a:lnTo>
                  <a:pt x="1598676" y="383285"/>
                </a:lnTo>
                <a:lnTo>
                  <a:pt x="1656588" y="383285"/>
                </a:lnTo>
                <a:lnTo>
                  <a:pt x="1656588" y="382523"/>
                </a:lnTo>
                <a:lnTo>
                  <a:pt x="1656131" y="379221"/>
                </a:lnTo>
                <a:lnTo>
                  <a:pt x="1598548" y="379221"/>
                </a:lnTo>
                <a:lnTo>
                  <a:pt x="1597169" y="375937"/>
                </a:lnTo>
                <a:close/>
              </a:path>
              <a:path w="1656714" h="807720">
                <a:moveTo>
                  <a:pt x="1596644" y="372109"/>
                </a:moveTo>
                <a:lnTo>
                  <a:pt x="1597169" y="375937"/>
                </a:lnTo>
                <a:lnTo>
                  <a:pt x="1598548" y="379221"/>
                </a:lnTo>
                <a:lnTo>
                  <a:pt x="1596644" y="372109"/>
                </a:lnTo>
                <a:close/>
              </a:path>
              <a:path w="1656714" h="807720">
                <a:moveTo>
                  <a:pt x="1655099" y="372109"/>
                </a:moveTo>
                <a:lnTo>
                  <a:pt x="1596644" y="372109"/>
                </a:lnTo>
                <a:lnTo>
                  <a:pt x="1598548" y="379221"/>
                </a:lnTo>
                <a:lnTo>
                  <a:pt x="1656131" y="379221"/>
                </a:lnTo>
                <a:lnTo>
                  <a:pt x="1655099" y="372109"/>
                </a:lnTo>
                <a:close/>
              </a:path>
              <a:path w="1656714" h="807720">
                <a:moveTo>
                  <a:pt x="1592617" y="365094"/>
                </a:moveTo>
                <a:lnTo>
                  <a:pt x="1597169" y="375937"/>
                </a:lnTo>
                <a:lnTo>
                  <a:pt x="1596644" y="372109"/>
                </a:lnTo>
                <a:lnTo>
                  <a:pt x="1655099" y="372109"/>
                </a:lnTo>
                <a:lnTo>
                  <a:pt x="1654473" y="367791"/>
                </a:lnTo>
                <a:lnTo>
                  <a:pt x="1594484" y="367791"/>
                </a:lnTo>
                <a:lnTo>
                  <a:pt x="1592617" y="365094"/>
                </a:lnTo>
                <a:close/>
              </a:path>
              <a:path w="1656714" h="807720">
                <a:moveTo>
                  <a:pt x="1591564" y="362584"/>
                </a:moveTo>
                <a:lnTo>
                  <a:pt x="1592617" y="365094"/>
                </a:lnTo>
                <a:lnTo>
                  <a:pt x="1594484" y="367791"/>
                </a:lnTo>
                <a:lnTo>
                  <a:pt x="1591564" y="362584"/>
                </a:lnTo>
                <a:close/>
              </a:path>
              <a:path w="1656714" h="807720">
                <a:moveTo>
                  <a:pt x="1653700" y="362584"/>
                </a:moveTo>
                <a:lnTo>
                  <a:pt x="1591564" y="362584"/>
                </a:lnTo>
                <a:lnTo>
                  <a:pt x="1594484" y="367791"/>
                </a:lnTo>
                <a:lnTo>
                  <a:pt x="1654473" y="367791"/>
                </a:lnTo>
                <a:lnTo>
                  <a:pt x="1653920" y="363981"/>
                </a:lnTo>
                <a:lnTo>
                  <a:pt x="1653700" y="362584"/>
                </a:lnTo>
                <a:close/>
              </a:path>
              <a:path w="1656714" h="807720">
                <a:moveTo>
                  <a:pt x="1584217" y="352961"/>
                </a:moveTo>
                <a:lnTo>
                  <a:pt x="1592617" y="365094"/>
                </a:lnTo>
                <a:lnTo>
                  <a:pt x="1591564" y="362584"/>
                </a:lnTo>
                <a:lnTo>
                  <a:pt x="1653700" y="362584"/>
                </a:lnTo>
                <a:lnTo>
                  <a:pt x="1653540" y="361568"/>
                </a:lnTo>
                <a:lnTo>
                  <a:pt x="1652905" y="359155"/>
                </a:lnTo>
                <a:lnTo>
                  <a:pt x="1652016" y="356869"/>
                </a:lnTo>
                <a:lnTo>
                  <a:pt x="1651162" y="354837"/>
                </a:lnTo>
                <a:lnTo>
                  <a:pt x="1585976" y="354837"/>
                </a:lnTo>
                <a:lnTo>
                  <a:pt x="1584217" y="352961"/>
                </a:lnTo>
                <a:close/>
              </a:path>
              <a:path w="1656714" h="807720">
                <a:moveTo>
                  <a:pt x="1583055" y="351281"/>
                </a:moveTo>
                <a:lnTo>
                  <a:pt x="1584217" y="352961"/>
                </a:lnTo>
                <a:lnTo>
                  <a:pt x="1585976" y="354837"/>
                </a:lnTo>
                <a:lnTo>
                  <a:pt x="1583055" y="351281"/>
                </a:lnTo>
                <a:close/>
              </a:path>
              <a:path w="1656714" h="807720">
                <a:moveTo>
                  <a:pt x="1649669" y="351281"/>
                </a:moveTo>
                <a:lnTo>
                  <a:pt x="1583055" y="351281"/>
                </a:lnTo>
                <a:lnTo>
                  <a:pt x="1585976" y="354837"/>
                </a:lnTo>
                <a:lnTo>
                  <a:pt x="1651162" y="354837"/>
                </a:lnTo>
                <a:lnTo>
                  <a:pt x="1649669" y="351281"/>
                </a:lnTo>
                <a:close/>
              </a:path>
              <a:path w="1656714" h="807720">
                <a:moveTo>
                  <a:pt x="762" y="0"/>
                </a:moveTo>
                <a:lnTo>
                  <a:pt x="0" y="57911"/>
                </a:lnTo>
                <a:lnTo>
                  <a:pt x="152400" y="59943"/>
                </a:lnTo>
                <a:lnTo>
                  <a:pt x="302768" y="65912"/>
                </a:lnTo>
                <a:lnTo>
                  <a:pt x="450850" y="75437"/>
                </a:lnTo>
                <a:lnTo>
                  <a:pt x="595248" y="88391"/>
                </a:lnTo>
                <a:lnTo>
                  <a:pt x="734948" y="104393"/>
                </a:lnTo>
                <a:lnTo>
                  <a:pt x="802513" y="113410"/>
                </a:lnTo>
                <a:lnTo>
                  <a:pt x="868553" y="123316"/>
                </a:lnTo>
                <a:lnTo>
                  <a:pt x="932815" y="133730"/>
                </a:lnTo>
                <a:lnTo>
                  <a:pt x="995044" y="144779"/>
                </a:lnTo>
                <a:lnTo>
                  <a:pt x="1055243" y="156336"/>
                </a:lnTo>
                <a:lnTo>
                  <a:pt x="1113155" y="168401"/>
                </a:lnTo>
                <a:lnTo>
                  <a:pt x="1168654" y="181101"/>
                </a:lnTo>
                <a:lnTo>
                  <a:pt x="1221613" y="194182"/>
                </a:lnTo>
                <a:lnTo>
                  <a:pt x="1271778" y="207771"/>
                </a:lnTo>
                <a:lnTo>
                  <a:pt x="1319148" y="221741"/>
                </a:lnTo>
                <a:lnTo>
                  <a:pt x="1363345" y="236092"/>
                </a:lnTo>
                <a:lnTo>
                  <a:pt x="1404366" y="250697"/>
                </a:lnTo>
                <a:lnTo>
                  <a:pt x="1441958" y="265556"/>
                </a:lnTo>
                <a:lnTo>
                  <a:pt x="1506473" y="295782"/>
                </a:lnTo>
                <a:lnTo>
                  <a:pt x="1554988" y="326008"/>
                </a:lnTo>
                <a:lnTo>
                  <a:pt x="1584217" y="352961"/>
                </a:lnTo>
                <a:lnTo>
                  <a:pt x="1583055" y="351281"/>
                </a:lnTo>
                <a:lnTo>
                  <a:pt x="1649669" y="351281"/>
                </a:lnTo>
                <a:lnTo>
                  <a:pt x="1645031" y="340232"/>
                </a:lnTo>
                <a:lnTo>
                  <a:pt x="1644269" y="338327"/>
                </a:lnTo>
                <a:lnTo>
                  <a:pt x="1609344" y="295909"/>
                </a:lnTo>
                <a:lnTo>
                  <a:pt x="1561592" y="260730"/>
                </a:lnTo>
                <a:lnTo>
                  <a:pt x="1499489" y="227583"/>
                </a:lnTo>
                <a:lnTo>
                  <a:pt x="1463294" y="211708"/>
                </a:lnTo>
                <a:lnTo>
                  <a:pt x="1423796" y="196087"/>
                </a:lnTo>
                <a:lnTo>
                  <a:pt x="1381125" y="180975"/>
                </a:lnTo>
                <a:lnTo>
                  <a:pt x="1335532" y="166242"/>
                </a:lnTo>
                <a:lnTo>
                  <a:pt x="1286891" y="151891"/>
                </a:lnTo>
                <a:lnTo>
                  <a:pt x="1235456" y="138048"/>
                </a:lnTo>
                <a:lnTo>
                  <a:pt x="1181481" y="124586"/>
                </a:lnTo>
                <a:lnTo>
                  <a:pt x="1124966" y="111759"/>
                </a:lnTo>
                <a:lnTo>
                  <a:pt x="1066165" y="99440"/>
                </a:lnTo>
                <a:lnTo>
                  <a:pt x="1005205" y="87629"/>
                </a:lnTo>
                <a:lnTo>
                  <a:pt x="942085" y="76580"/>
                </a:lnTo>
                <a:lnTo>
                  <a:pt x="877061" y="66039"/>
                </a:lnTo>
                <a:lnTo>
                  <a:pt x="810259" y="56133"/>
                </a:lnTo>
                <a:lnTo>
                  <a:pt x="741553" y="46862"/>
                </a:lnTo>
                <a:lnTo>
                  <a:pt x="600456" y="30733"/>
                </a:lnTo>
                <a:lnTo>
                  <a:pt x="454532" y="17652"/>
                </a:lnTo>
                <a:lnTo>
                  <a:pt x="305054" y="8000"/>
                </a:lnTo>
                <a:lnTo>
                  <a:pt x="153162" y="2031"/>
                </a:lnTo>
                <a:lnTo>
                  <a:pt x="762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200" y="3048000"/>
            <a:ext cx="2356485" cy="585470"/>
          </a:xfrm>
          <a:custGeom>
            <a:avLst/>
            <a:gdLst/>
            <a:ahLst/>
            <a:cxnLst/>
            <a:rect l="l" t="t" r="r" b="b"/>
            <a:pathLst>
              <a:path w="2356484" h="585470">
                <a:moveTo>
                  <a:pt x="0" y="585216"/>
                </a:moveTo>
                <a:lnTo>
                  <a:pt x="2356104" y="585216"/>
                </a:lnTo>
                <a:lnTo>
                  <a:pt x="2356104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5829" y="2946019"/>
            <a:ext cx="1960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Loop</a:t>
            </a:r>
            <a:r>
              <a:rPr sz="3200" spc="-75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body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OF </a:t>
            </a:r>
            <a:r>
              <a:rPr spc="-10" dirty="0"/>
              <a:t>CONTROL</a:t>
            </a:r>
            <a:r>
              <a:rPr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78862"/>
            <a:ext cx="8647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These can be categorized into the following</a:t>
            </a:r>
            <a:r>
              <a:rPr sz="2800" spc="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categories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: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951" y="2900172"/>
            <a:ext cx="2750820" cy="1079500"/>
          </a:xfrm>
          <a:prstGeom prst="rect">
            <a:avLst/>
          </a:prstGeom>
          <a:solidFill>
            <a:srgbClr val="DF2D28"/>
          </a:solidFill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100" spc="-5" dirty="0">
                <a:solidFill>
                  <a:srgbClr val="FFFFFF"/>
                </a:solidFill>
                <a:latin typeface="Myanmar Text"/>
                <a:cs typeface="Myanmar Text"/>
              </a:rPr>
              <a:t>Selection</a:t>
            </a:r>
            <a:r>
              <a:rPr sz="21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yanmar Text"/>
                <a:cs typeface="Myanmar Text"/>
              </a:rPr>
              <a:t>Control</a:t>
            </a:r>
            <a:endParaRPr sz="2100">
              <a:latin typeface="Myanmar Text"/>
              <a:cs typeface="Myanmar Text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2100" spc="-5" dirty="0">
                <a:solidFill>
                  <a:srgbClr val="FFFFFF"/>
                </a:solidFill>
                <a:latin typeface="Myanmar Text"/>
                <a:cs typeface="Myanmar Text"/>
              </a:rPr>
              <a:t>Statements</a:t>
            </a:r>
            <a:endParaRPr sz="21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951" y="3979164"/>
            <a:ext cx="2750820" cy="1786255"/>
          </a:xfrm>
          <a:prstGeom prst="rect">
            <a:avLst/>
          </a:prstGeom>
          <a:solidFill>
            <a:srgbClr val="F3CDCD">
              <a:alpha val="90194"/>
            </a:srgbClr>
          </a:solidFill>
        </p:spPr>
        <p:txBody>
          <a:bodyPr vert="horz" wrap="square" lIns="0" tIns="78105" rIns="0" bIns="0" rtlCol="0">
            <a:spAutoFit/>
          </a:bodyPr>
          <a:lstStyle/>
          <a:p>
            <a:pPr marL="346075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346710" algn="l"/>
              </a:tabLst>
            </a:pPr>
            <a:r>
              <a:rPr sz="2100" spc="-5" dirty="0">
                <a:latin typeface="Myanmar Text"/>
                <a:cs typeface="Myanmar Text"/>
              </a:rPr>
              <a:t>if</a:t>
            </a:r>
            <a:endParaRPr sz="2100">
              <a:latin typeface="Myanmar Text"/>
              <a:cs typeface="Myanmar Text"/>
            </a:endParaRPr>
          </a:p>
          <a:p>
            <a:pPr marL="346075" indent="-229235">
              <a:lnSpc>
                <a:spcPct val="100000"/>
              </a:lnSpc>
              <a:spcBef>
                <a:spcPts val="1585"/>
              </a:spcBef>
              <a:buChar char="•"/>
              <a:tabLst>
                <a:tab pos="346710" algn="l"/>
              </a:tabLst>
            </a:pPr>
            <a:r>
              <a:rPr sz="2100" spc="-5" dirty="0">
                <a:latin typeface="Myanmar Text"/>
                <a:cs typeface="Myanmar Text"/>
              </a:rPr>
              <a:t>if.....else</a:t>
            </a:r>
            <a:endParaRPr sz="2100">
              <a:latin typeface="Myanmar Text"/>
              <a:cs typeface="Myanmar Text"/>
            </a:endParaRPr>
          </a:p>
          <a:p>
            <a:pPr marL="346075" indent="-229235">
              <a:lnSpc>
                <a:spcPct val="100000"/>
              </a:lnSpc>
              <a:spcBef>
                <a:spcPts val="1590"/>
              </a:spcBef>
              <a:buChar char="•"/>
              <a:tabLst>
                <a:tab pos="346710" algn="l"/>
              </a:tabLst>
            </a:pPr>
            <a:r>
              <a:rPr sz="2100" spc="-5" dirty="0">
                <a:latin typeface="Myanmar Text"/>
                <a:cs typeface="Myanmar Text"/>
              </a:rPr>
              <a:t>switch.....case</a:t>
            </a:r>
            <a:endParaRPr sz="21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1628" y="2900172"/>
            <a:ext cx="2752725" cy="1079500"/>
          </a:xfrm>
          <a:prstGeom prst="rect">
            <a:avLst/>
          </a:prstGeom>
          <a:solidFill>
            <a:srgbClr val="DF2D28"/>
          </a:solidFill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100" spc="-5" dirty="0">
                <a:solidFill>
                  <a:srgbClr val="FFFFFF"/>
                </a:solidFill>
                <a:latin typeface="Myanmar Text"/>
                <a:cs typeface="Myanmar Text"/>
              </a:rPr>
              <a:t>Iterative</a:t>
            </a:r>
            <a:r>
              <a:rPr sz="21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yanmar Text"/>
                <a:cs typeface="Myanmar Text"/>
              </a:rPr>
              <a:t>Control</a:t>
            </a:r>
            <a:endParaRPr sz="2100">
              <a:latin typeface="Myanmar Text"/>
              <a:cs typeface="Myanmar Text"/>
            </a:endParaRPr>
          </a:p>
          <a:p>
            <a:pPr marL="635" algn="ctr">
              <a:lnSpc>
                <a:spcPct val="100000"/>
              </a:lnSpc>
              <a:spcBef>
                <a:spcPts val="994"/>
              </a:spcBef>
            </a:pPr>
            <a:r>
              <a:rPr sz="2100" spc="-5" dirty="0">
                <a:solidFill>
                  <a:srgbClr val="FFFFFF"/>
                </a:solidFill>
                <a:latin typeface="Myanmar Text"/>
                <a:cs typeface="Myanmar Text"/>
              </a:rPr>
              <a:t>Structures</a:t>
            </a:r>
            <a:endParaRPr sz="21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1628" y="3979164"/>
            <a:ext cx="2752725" cy="1786255"/>
          </a:xfrm>
          <a:prstGeom prst="rect">
            <a:avLst/>
          </a:prstGeom>
          <a:solidFill>
            <a:srgbClr val="F3CDCD">
              <a:alpha val="90194"/>
            </a:srgbClr>
          </a:solidFill>
        </p:spPr>
        <p:txBody>
          <a:bodyPr vert="horz" wrap="square" lIns="0" tIns="78105" rIns="0" bIns="0" rtlCol="0">
            <a:spAutoFit/>
          </a:bodyPr>
          <a:lstStyle/>
          <a:p>
            <a:pPr marL="347345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347980" algn="l"/>
              </a:tabLst>
            </a:pPr>
            <a:r>
              <a:rPr sz="2100" dirty="0">
                <a:latin typeface="Myanmar Text"/>
                <a:cs typeface="Myanmar Text"/>
              </a:rPr>
              <a:t>for</a:t>
            </a:r>
            <a:r>
              <a:rPr sz="2100" spc="-15" dirty="0">
                <a:latin typeface="Myanmar Text"/>
                <a:cs typeface="Myanmar Text"/>
              </a:rPr>
              <a:t> </a:t>
            </a:r>
            <a:r>
              <a:rPr sz="2100" spc="-5" dirty="0">
                <a:latin typeface="Myanmar Text"/>
                <a:cs typeface="Myanmar Text"/>
              </a:rPr>
              <a:t>loop</a:t>
            </a:r>
            <a:endParaRPr sz="2100">
              <a:latin typeface="Myanmar Text"/>
              <a:cs typeface="Myanmar Text"/>
            </a:endParaRPr>
          </a:p>
          <a:p>
            <a:pPr marL="347345" indent="-229235">
              <a:lnSpc>
                <a:spcPct val="100000"/>
              </a:lnSpc>
              <a:spcBef>
                <a:spcPts val="1585"/>
              </a:spcBef>
              <a:buChar char="•"/>
              <a:tabLst>
                <a:tab pos="347980" algn="l"/>
              </a:tabLst>
            </a:pPr>
            <a:r>
              <a:rPr sz="2100" spc="-5" dirty="0">
                <a:latin typeface="Myanmar Text"/>
                <a:cs typeface="Myanmar Text"/>
              </a:rPr>
              <a:t>while</a:t>
            </a:r>
            <a:r>
              <a:rPr sz="2100" spc="10" dirty="0">
                <a:latin typeface="Myanmar Text"/>
                <a:cs typeface="Myanmar Text"/>
              </a:rPr>
              <a:t> </a:t>
            </a:r>
            <a:r>
              <a:rPr sz="2100" spc="-5" dirty="0">
                <a:latin typeface="Myanmar Text"/>
                <a:cs typeface="Myanmar Text"/>
              </a:rPr>
              <a:t>loop</a:t>
            </a:r>
            <a:endParaRPr sz="2100">
              <a:latin typeface="Myanmar Text"/>
              <a:cs typeface="Myanmar Text"/>
            </a:endParaRPr>
          </a:p>
          <a:p>
            <a:pPr marL="347345" indent="-229235">
              <a:lnSpc>
                <a:spcPct val="100000"/>
              </a:lnSpc>
              <a:spcBef>
                <a:spcPts val="1590"/>
              </a:spcBef>
              <a:buChar char="•"/>
              <a:tabLst>
                <a:tab pos="347980" algn="l"/>
              </a:tabLst>
            </a:pPr>
            <a:r>
              <a:rPr sz="2100" spc="-5" dirty="0">
                <a:latin typeface="Myanmar Text"/>
                <a:cs typeface="Myanmar Text"/>
              </a:rPr>
              <a:t>do.....while</a:t>
            </a:r>
            <a:r>
              <a:rPr sz="2100" spc="-10" dirty="0">
                <a:latin typeface="Myanmar Text"/>
                <a:cs typeface="Myanmar Text"/>
              </a:rPr>
              <a:t> </a:t>
            </a:r>
            <a:r>
              <a:rPr sz="2100" dirty="0">
                <a:latin typeface="Myanmar Text"/>
                <a:cs typeface="Myanmar Text"/>
              </a:rPr>
              <a:t>loop</a:t>
            </a:r>
            <a:endParaRPr sz="21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4304" y="2900172"/>
            <a:ext cx="2752725" cy="1079500"/>
          </a:xfrm>
          <a:prstGeom prst="rect">
            <a:avLst/>
          </a:prstGeom>
          <a:solidFill>
            <a:srgbClr val="DF2D28"/>
          </a:solidFill>
        </p:spPr>
        <p:txBody>
          <a:bodyPr vert="horz" wrap="square" lIns="0" tIns="28892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275"/>
              </a:spcBef>
            </a:pPr>
            <a:r>
              <a:rPr sz="2100" dirty="0">
                <a:solidFill>
                  <a:srgbClr val="FFFFFF"/>
                </a:solidFill>
                <a:latin typeface="Myanmar Text"/>
                <a:cs typeface="Myanmar Text"/>
              </a:rPr>
              <a:t>Jump</a:t>
            </a:r>
            <a:r>
              <a:rPr sz="21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yanmar Text"/>
                <a:cs typeface="Myanmar Text"/>
              </a:rPr>
              <a:t>Statements</a:t>
            </a:r>
            <a:endParaRPr sz="21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4304" y="3979164"/>
            <a:ext cx="2752725" cy="1786255"/>
          </a:xfrm>
          <a:prstGeom prst="rect">
            <a:avLst/>
          </a:prstGeom>
          <a:solidFill>
            <a:srgbClr val="F3CDCD">
              <a:alpha val="90194"/>
            </a:srgbClr>
          </a:solidFill>
        </p:spPr>
        <p:txBody>
          <a:bodyPr vert="horz" wrap="square" lIns="0" tIns="78105" rIns="0" bIns="0" rtlCol="0">
            <a:spAutoFit/>
          </a:bodyPr>
          <a:lstStyle/>
          <a:p>
            <a:pPr marL="34798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348615" algn="l"/>
              </a:tabLst>
            </a:pPr>
            <a:r>
              <a:rPr sz="2100" dirty="0">
                <a:latin typeface="Myanmar Text"/>
                <a:cs typeface="Myanmar Text"/>
              </a:rPr>
              <a:t>break</a:t>
            </a:r>
            <a:endParaRPr sz="2100">
              <a:latin typeface="Myanmar Text"/>
              <a:cs typeface="Myanmar Text"/>
            </a:endParaRPr>
          </a:p>
          <a:p>
            <a:pPr marL="347980" indent="-229235">
              <a:lnSpc>
                <a:spcPct val="100000"/>
              </a:lnSpc>
              <a:spcBef>
                <a:spcPts val="1585"/>
              </a:spcBef>
              <a:buChar char="•"/>
              <a:tabLst>
                <a:tab pos="348615" algn="l"/>
              </a:tabLst>
            </a:pPr>
            <a:r>
              <a:rPr sz="2100" spc="-5" dirty="0">
                <a:latin typeface="Myanmar Text"/>
                <a:cs typeface="Myanmar Text"/>
              </a:rPr>
              <a:t>continue</a:t>
            </a:r>
            <a:endParaRPr sz="2100">
              <a:latin typeface="Myanmar Text"/>
              <a:cs typeface="Myanmar Text"/>
            </a:endParaRPr>
          </a:p>
          <a:p>
            <a:pPr marL="347980" indent="-229235">
              <a:lnSpc>
                <a:spcPct val="100000"/>
              </a:lnSpc>
              <a:spcBef>
                <a:spcPts val="1590"/>
              </a:spcBef>
              <a:buChar char="•"/>
              <a:tabLst>
                <a:tab pos="348615" algn="l"/>
              </a:tabLst>
            </a:pPr>
            <a:r>
              <a:rPr sz="2100" dirty="0">
                <a:latin typeface="Myanmar Text"/>
                <a:cs typeface="Myanmar Text"/>
              </a:rPr>
              <a:t>go</a:t>
            </a:r>
            <a:r>
              <a:rPr sz="2100" spc="-15" dirty="0">
                <a:latin typeface="Myanmar Text"/>
                <a:cs typeface="Myanmar Text"/>
              </a:rPr>
              <a:t> </a:t>
            </a:r>
            <a:r>
              <a:rPr sz="2100" dirty="0">
                <a:latin typeface="Myanmar Text"/>
                <a:cs typeface="Myanmar Text"/>
              </a:rPr>
              <a:t>to</a:t>
            </a:r>
            <a:endParaRPr sz="21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835">
              <a:lnSpc>
                <a:spcPct val="100000"/>
              </a:lnSpc>
              <a:spcBef>
                <a:spcPts val="95"/>
              </a:spcBef>
              <a:tabLst>
                <a:tab pos="7750175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486400" cy="4025265"/>
          </a:xfrm>
          <a:custGeom>
            <a:avLst/>
            <a:gdLst/>
            <a:ahLst/>
            <a:cxnLst/>
            <a:rect l="l" t="t" r="r" b="b"/>
            <a:pathLst>
              <a:path w="5486400" h="4025265">
                <a:moveTo>
                  <a:pt x="0" y="4024884"/>
                </a:moveTo>
                <a:lnTo>
                  <a:pt x="5486400" y="4024884"/>
                </a:lnTo>
                <a:lnTo>
                  <a:pt x="54864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4744" y="2458338"/>
            <a:ext cx="2030730" cy="235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yanmar Text"/>
                <a:cs typeface="Myanmar Text"/>
              </a:rPr>
              <a:t>int i=</a:t>
            </a:r>
            <a:r>
              <a:rPr sz="2000" spc="-1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2;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while( i&lt; </a:t>
            </a:r>
            <a:r>
              <a:rPr sz="2000" dirty="0">
                <a:latin typeface="Myanmar Text"/>
                <a:cs typeface="Myanmar Text"/>
              </a:rPr>
              <a:t>9</a:t>
            </a:r>
            <a:r>
              <a:rPr sz="2000" spc="-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)</a:t>
            </a:r>
            <a:endParaRPr sz="2000">
              <a:latin typeface="Myanmar Text"/>
              <a:cs typeface="Myanmar Text"/>
            </a:endParaRPr>
          </a:p>
          <a:p>
            <a:pPr marL="6985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208279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cout&lt;&lt;</a:t>
            </a:r>
            <a:r>
              <a:rPr sz="2000" spc="-7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i&lt;&lt;“\n”;</a:t>
            </a:r>
            <a:endParaRPr sz="2000">
              <a:latin typeface="Myanmar Text"/>
              <a:cs typeface="Myanmar Text"/>
            </a:endParaRPr>
          </a:p>
          <a:p>
            <a:pPr marL="139700"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i++;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4797" y="4880229"/>
            <a:ext cx="120777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2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800" y="4219955"/>
            <a:ext cx="1607185" cy="613410"/>
          </a:xfrm>
          <a:custGeom>
            <a:avLst/>
            <a:gdLst/>
            <a:ahLst/>
            <a:cxnLst/>
            <a:rect l="l" t="t" r="r" b="b"/>
            <a:pathLst>
              <a:path w="1607185" h="613410">
                <a:moveTo>
                  <a:pt x="172593" y="439166"/>
                </a:moveTo>
                <a:lnTo>
                  <a:pt x="0" y="528193"/>
                </a:lnTo>
                <a:lnTo>
                  <a:pt x="174751" y="612902"/>
                </a:lnTo>
                <a:lnTo>
                  <a:pt x="174037" y="555371"/>
                </a:lnTo>
                <a:lnTo>
                  <a:pt x="145542" y="555371"/>
                </a:lnTo>
                <a:lnTo>
                  <a:pt x="144018" y="497459"/>
                </a:lnTo>
                <a:lnTo>
                  <a:pt x="173308" y="496709"/>
                </a:lnTo>
                <a:lnTo>
                  <a:pt x="172593" y="439166"/>
                </a:lnTo>
                <a:close/>
              </a:path>
              <a:path w="1607185" h="613410">
                <a:moveTo>
                  <a:pt x="173308" y="496709"/>
                </a:moveTo>
                <a:lnTo>
                  <a:pt x="144018" y="497459"/>
                </a:lnTo>
                <a:lnTo>
                  <a:pt x="145542" y="555371"/>
                </a:lnTo>
                <a:lnTo>
                  <a:pt x="174028" y="554648"/>
                </a:lnTo>
                <a:lnTo>
                  <a:pt x="173308" y="496709"/>
                </a:lnTo>
                <a:close/>
              </a:path>
              <a:path w="1607185" h="613410">
                <a:moveTo>
                  <a:pt x="174028" y="554648"/>
                </a:moveTo>
                <a:lnTo>
                  <a:pt x="145542" y="555371"/>
                </a:lnTo>
                <a:lnTo>
                  <a:pt x="174037" y="555371"/>
                </a:lnTo>
                <a:lnTo>
                  <a:pt x="174028" y="554648"/>
                </a:lnTo>
                <a:close/>
              </a:path>
              <a:path w="1607185" h="613410">
                <a:moveTo>
                  <a:pt x="1538429" y="292057"/>
                </a:moveTo>
                <a:lnTo>
                  <a:pt x="1487170" y="322072"/>
                </a:lnTo>
                <a:lnTo>
                  <a:pt x="1432433" y="343154"/>
                </a:lnTo>
                <a:lnTo>
                  <a:pt x="1362964" y="363982"/>
                </a:lnTo>
                <a:lnTo>
                  <a:pt x="1323213" y="374142"/>
                </a:lnTo>
                <a:lnTo>
                  <a:pt x="1280160" y="384175"/>
                </a:lnTo>
                <a:lnTo>
                  <a:pt x="1234186" y="394081"/>
                </a:lnTo>
                <a:lnTo>
                  <a:pt x="1185545" y="403479"/>
                </a:lnTo>
                <a:lnTo>
                  <a:pt x="1134110" y="412750"/>
                </a:lnTo>
                <a:lnTo>
                  <a:pt x="1080135" y="421640"/>
                </a:lnTo>
                <a:lnTo>
                  <a:pt x="1024001" y="430149"/>
                </a:lnTo>
                <a:lnTo>
                  <a:pt x="905001" y="446151"/>
                </a:lnTo>
                <a:lnTo>
                  <a:pt x="778510" y="460375"/>
                </a:lnTo>
                <a:lnTo>
                  <a:pt x="712851" y="466725"/>
                </a:lnTo>
                <a:lnTo>
                  <a:pt x="576961" y="478028"/>
                </a:lnTo>
                <a:lnTo>
                  <a:pt x="436752" y="486918"/>
                </a:lnTo>
                <a:lnTo>
                  <a:pt x="292988" y="493649"/>
                </a:lnTo>
                <a:lnTo>
                  <a:pt x="173308" y="496709"/>
                </a:lnTo>
                <a:lnTo>
                  <a:pt x="174028" y="554648"/>
                </a:lnTo>
                <a:lnTo>
                  <a:pt x="295656" y="551561"/>
                </a:lnTo>
                <a:lnTo>
                  <a:pt x="440436" y="544830"/>
                </a:lnTo>
                <a:lnTo>
                  <a:pt x="581787" y="535686"/>
                </a:lnTo>
                <a:lnTo>
                  <a:pt x="718438" y="524256"/>
                </a:lnTo>
                <a:lnTo>
                  <a:pt x="784732" y="517906"/>
                </a:lnTo>
                <a:lnTo>
                  <a:pt x="912368" y="503555"/>
                </a:lnTo>
                <a:lnTo>
                  <a:pt x="973582" y="495681"/>
                </a:lnTo>
                <a:lnTo>
                  <a:pt x="1032637" y="487426"/>
                </a:lnTo>
                <a:lnTo>
                  <a:pt x="1089660" y="478790"/>
                </a:lnTo>
                <a:lnTo>
                  <a:pt x="1144270" y="469773"/>
                </a:lnTo>
                <a:lnTo>
                  <a:pt x="1196467" y="460375"/>
                </a:lnTo>
                <a:lnTo>
                  <a:pt x="1246377" y="450723"/>
                </a:lnTo>
                <a:lnTo>
                  <a:pt x="1293368" y="440690"/>
                </a:lnTo>
                <a:lnTo>
                  <a:pt x="1337564" y="430276"/>
                </a:lnTo>
                <a:lnTo>
                  <a:pt x="1378839" y="419735"/>
                </a:lnTo>
                <a:lnTo>
                  <a:pt x="1417193" y="408813"/>
                </a:lnTo>
                <a:lnTo>
                  <a:pt x="1484122" y="385953"/>
                </a:lnTo>
                <a:lnTo>
                  <a:pt x="1537970" y="361569"/>
                </a:lnTo>
                <a:lnTo>
                  <a:pt x="1575308" y="336804"/>
                </a:lnTo>
                <a:lnTo>
                  <a:pt x="1578737" y="333629"/>
                </a:lnTo>
                <a:lnTo>
                  <a:pt x="1589913" y="321945"/>
                </a:lnTo>
                <a:lnTo>
                  <a:pt x="1591437" y="320294"/>
                </a:lnTo>
                <a:lnTo>
                  <a:pt x="1592834" y="318516"/>
                </a:lnTo>
                <a:lnTo>
                  <a:pt x="1593977" y="316484"/>
                </a:lnTo>
                <a:lnTo>
                  <a:pt x="1600708" y="304927"/>
                </a:lnTo>
                <a:lnTo>
                  <a:pt x="1602359" y="302133"/>
                </a:lnTo>
                <a:lnTo>
                  <a:pt x="1603502" y="299085"/>
                </a:lnTo>
                <a:lnTo>
                  <a:pt x="1604554" y="293751"/>
                </a:lnTo>
                <a:lnTo>
                  <a:pt x="1536827" y="293751"/>
                </a:lnTo>
                <a:lnTo>
                  <a:pt x="1538429" y="292057"/>
                </a:lnTo>
                <a:close/>
              </a:path>
              <a:path w="1607185" h="613410">
                <a:moveTo>
                  <a:pt x="1540383" y="290576"/>
                </a:moveTo>
                <a:lnTo>
                  <a:pt x="1538429" y="292057"/>
                </a:lnTo>
                <a:lnTo>
                  <a:pt x="1536827" y="293751"/>
                </a:lnTo>
                <a:lnTo>
                  <a:pt x="1540383" y="290576"/>
                </a:lnTo>
                <a:close/>
              </a:path>
              <a:path w="1607185" h="613410">
                <a:moveTo>
                  <a:pt x="1605169" y="290576"/>
                </a:moveTo>
                <a:lnTo>
                  <a:pt x="1540383" y="290576"/>
                </a:lnTo>
                <a:lnTo>
                  <a:pt x="1536827" y="293751"/>
                </a:lnTo>
                <a:lnTo>
                  <a:pt x="1604554" y="293751"/>
                </a:lnTo>
                <a:lnTo>
                  <a:pt x="1605169" y="290576"/>
                </a:lnTo>
                <a:close/>
              </a:path>
              <a:path w="1607185" h="613410">
                <a:moveTo>
                  <a:pt x="1545656" y="284420"/>
                </a:moveTo>
                <a:lnTo>
                  <a:pt x="1538429" y="292057"/>
                </a:lnTo>
                <a:lnTo>
                  <a:pt x="1540383" y="290576"/>
                </a:lnTo>
                <a:lnTo>
                  <a:pt x="1605169" y="290576"/>
                </a:lnTo>
                <a:lnTo>
                  <a:pt x="1605783" y="287401"/>
                </a:lnTo>
                <a:lnTo>
                  <a:pt x="1543939" y="287401"/>
                </a:lnTo>
                <a:lnTo>
                  <a:pt x="1545656" y="284420"/>
                </a:lnTo>
                <a:close/>
              </a:path>
              <a:path w="1607185" h="613410">
                <a:moveTo>
                  <a:pt x="1547731" y="282226"/>
                </a:moveTo>
                <a:lnTo>
                  <a:pt x="1545656" y="284420"/>
                </a:lnTo>
                <a:lnTo>
                  <a:pt x="1543939" y="287401"/>
                </a:lnTo>
                <a:lnTo>
                  <a:pt x="1547710" y="282332"/>
                </a:lnTo>
                <a:close/>
              </a:path>
              <a:path w="1607185" h="613410">
                <a:moveTo>
                  <a:pt x="1547710" y="282332"/>
                </a:moveTo>
                <a:lnTo>
                  <a:pt x="1543939" y="287401"/>
                </a:lnTo>
                <a:lnTo>
                  <a:pt x="1605783" y="287401"/>
                </a:lnTo>
                <a:lnTo>
                  <a:pt x="1606300" y="284734"/>
                </a:lnTo>
                <a:lnTo>
                  <a:pt x="1547240" y="284734"/>
                </a:lnTo>
                <a:lnTo>
                  <a:pt x="1547710" y="282332"/>
                </a:lnTo>
                <a:close/>
              </a:path>
              <a:path w="1607185" h="613410">
                <a:moveTo>
                  <a:pt x="1548303" y="281940"/>
                </a:moveTo>
                <a:lnTo>
                  <a:pt x="1548002" y="281940"/>
                </a:lnTo>
                <a:lnTo>
                  <a:pt x="1547710" y="282332"/>
                </a:lnTo>
                <a:lnTo>
                  <a:pt x="1547240" y="284734"/>
                </a:lnTo>
                <a:lnTo>
                  <a:pt x="1548303" y="281940"/>
                </a:lnTo>
                <a:close/>
              </a:path>
              <a:path w="1607185" h="613410">
                <a:moveTo>
                  <a:pt x="1606851" y="275717"/>
                </a:moveTo>
                <a:lnTo>
                  <a:pt x="1550670" y="275717"/>
                </a:lnTo>
                <a:lnTo>
                  <a:pt x="1549221" y="279527"/>
                </a:lnTo>
                <a:lnTo>
                  <a:pt x="1549146" y="280035"/>
                </a:lnTo>
                <a:lnTo>
                  <a:pt x="1547240" y="284734"/>
                </a:lnTo>
                <a:lnTo>
                  <a:pt x="1606300" y="284734"/>
                </a:lnTo>
                <a:lnTo>
                  <a:pt x="1606423" y="284099"/>
                </a:lnTo>
                <a:lnTo>
                  <a:pt x="1606930" y="281813"/>
                </a:lnTo>
                <a:lnTo>
                  <a:pt x="1607049" y="279672"/>
                </a:lnTo>
                <a:lnTo>
                  <a:pt x="1606851" y="275717"/>
                </a:lnTo>
                <a:close/>
              </a:path>
              <a:path w="1607185" h="613410">
                <a:moveTo>
                  <a:pt x="1548149" y="280093"/>
                </a:moveTo>
                <a:lnTo>
                  <a:pt x="1545656" y="284420"/>
                </a:lnTo>
                <a:lnTo>
                  <a:pt x="1547731" y="282226"/>
                </a:lnTo>
                <a:lnTo>
                  <a:pt x="1548149" y="280093"/>
                </a:lnTo>
                <a:close/>
              </a:path>
              <a:path w="1607185" h="613410">
                <a:moveTo>
                  <a:pt x="1548002" y="281940"/>
                </a:moveTo>
                <a:lnTo>
                  <a:pt x="1547731" y="282226"/>
                </a:lnTo>
                <a:lnTo>
                  <a:pt x="1548002" y="281940"/>
                </a:lnTo>
                <a:close/>
              </a:path>
              <a:path w="1607185" h="613410">
                <a:moveTo>
                  <a:pt x="1549082" y="278472"/>
                </a:moveTo>
                <a:lnTo>
                  <a:pt x="1548149" y="280093"/>
                </a:lnTo>
                <a:lnTo>
                  <a:pt x="1547731" y="282226"/>
                </a:lnTo>
                <a:lnTo>
                  <a:pt x="1548002" y="281940"/>
                </a:lnTo>
                <a:lnTo>
                  <a:pt x="1548303" y="281940"/>
                </a:lnTo>
                <a:lnTo>
                  <a:pt x="1549027" y="280035"/>
                </a:lnTo>
                <a:lnTo>
                  <a:pt x="1549082" y="278472"/>
                </a:lnTo>
                <a:close/>
              </a:path>
              <a:path w="1607185" h="613410">
                <a:moveTo>
                  <a:pt x="1548976" y="275862"/>
                </a:moveTo>
                <a:lnTo>
                  <a:pt x="1548149" y="280093"/>
                </a:lnTo>
                <a:lnTo>
                  <a:pt x="1549082" y="278472"/>
                </a:lnTo>
                <a:lnTo>
                  <a:pt x="1548976" y="275862"/>
                </a:lnTo>
                <a:close/>
              </a:path>
              <a:path w="1607185" h="613410">
                <a:moveTo>
                  <a:pt x="1549134" y="279754"/>
                </a:moveTo>
                <a:lnTo>
                  <a:pt x="1549027" y="280035"/>
                </a:lnTo>
                <a:lnTo>
                  <a:pt x="1549134" y="279754"/>
                </a:lnTo>
                <a:close/>
              </a:path>
              <a:path w="1607185" h="613410">
                <a:moveTo>
                  <a:pt x="1550670" y="275717"/>
                </a:moveTo>
                <a:lnTo>
                  <a:pt x="1549246" y="278187"/>
                </a:lnTo>
                <a:lnTo>
                  <a:pt x="1549165" y="279672"/>
                </a:lnTo>
                <a:lnTo>
                  <a:pt x="1550670" y="275717"/>
                </a:lnTo>
                <a:close/>
              </a:path>
              <a:path w="1607185" h="613410">
                <a:moveTo>
                  <a:pt x="1549527" y="273050"/>
                </a:moveTo>
                <a:lnTo>
                  <a:pt x="1549005" y="275717"/>
                </a:lnTo>
                <a:lnTo>
                  <a:pt x="1549082" y="278472"/>
                </a:lnTo>
                <a:lnTo>
                  <a:pt x="1549246" y="278187"/>
                </a:lnTo>
                <a:lnTo>
                  <a:pt x="1549527" y="273050"/>
                </a:lnTo>
                <a:close/>
              </a:path>
              <a:path w="1607185" h="613410">
                <a:moveTo>
                  <a:pt x="1606706" y="273050"/>
                </a:moveTo>
                <a:lnTo>
                  <a:pt x="1549527" y="273050"/>
                </a:lnTo>
                <a:lnTo>
                  <a:pt x="1549246" y="278187"/>
                </a:lnTo>
                <a:lnTo>
                  <a:pt x="1550670" y="275717"/>
                </a:lnTo>
                <a:lnTo>
                  <a:pt x="1606851" y="275717"/>
                </a:lnTo>
                <a:lnTo>
                  <a:pt x="1606706" y="273050"/>
                </a:lnTo>
                <a:close/>
              </a:path>
              <a:path w="1607185" h="613410">
                <a:moveTo>
                  <a:pt x="1215136" y="0"/>
                </a:moveTo>
                <a:lnTo>
                  <a:pt x="1213866" y="57912"/>
                </a:lnTo>
                <a:lnTo>
                  <a:pt x="1230883" y="58293"/>
                </a:lnTo>
                <a:lnTo>
                  <a:pt x="1246758" y="59309"/>
                </a:lnTo>
                <a:lnTo>
                  <a:pt x="1293749" y="66167"/>
                </a:lnTo>
                <a:lnTo>
                  <a:pt x="1339595" y="78105"/>
                </a:lnTo>
                <a:lnTo>
                  <a:pt x="1397635" y="101473"/>
                </a:lnTo>
                <a:lnTo>
                  <a:pt x="1448942" y="131445"/>
                </a:lnTo>
                <a:lnTo>
                  <a:pt x="1481454" y="156972"/>
                </a:lnTo>
                <a:lnTo>
                  <a:pt x="1508633" y="184658"/>
                </a:lnTo>
                <a:lnTo>
                  <a:pt x="1534667" y="223266"/>
                </a:lnTo>
                <a:lnTo>
                  <a:pt x="1547622" y="261493"/>
                </a:lnTo>
                <a:lnTo>
                  <a:pt x="1548976" y="275862"/>
                </a:lnTo>
                <a:lnTo>
                  <a:pt x="1549527" y="273050"/>
                </a:lnTo>
                <a:lnTo>
                  <a:pt x="1606706" y="273050"/>
                </a:lnTo>
                <a:lnTo>
                  <a:pt x="1606169" y="263144"/>
                </a:lnTo>
                <a:lnTo>
                  <a:pt x="1596898" y="221615"/>
                </a:lnTo>
                <a:lnTo>
                  <a:pt x="1578228" y="182499"/>
                </a:lnTo>
                <a:lnTo>
                  <a:pt x="1551939" y="146177"/>
                </a:lnTo>
                <a:lnTo>
                  <a:pt x="1518920" y="112776"/>
                </a:lnTo>
                <a:lnTo>
                  <a:pt x="1479803" y="82423"/>
                </a:lnTo>
                <a:lnTo>
                  <a:pt x="1421130" y="48641"/>
                </a:lnTo>
                <a:lnTo>
                  <a:pt x="1356360" y="22606"/>
                </a:lnTo>
                <a:lnTo>
                  <a:pt x="1304289" y="9144"/>
                </a:lnTo>
                <a:lnTo>
                  <a:pt x="1250314" y="1524"/>
                </a:lnTo>
                <a:lnTo>
                  <a:pt x="1232281" y="381"/>
                </a:lnTo>
                <a:lnTo>
                  <a:pt x="1215136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200" y="3048000"/>
            <a:ext cx="1929764" cy="585470"/>
          </a:xfrm>
          <a:custGeom>
            <a:avLst/>
            <a:gdLst/>
            <a:ahLst/>
            <a:cxnLst/>
            <a:rect l="l" t="t" r="r" b="b"/>
            <a:pathLst>
              <a:path w="1929765" h="585470">
                <a:moveTo>
                  <a:pt x="0" y="585216"/>
                </a:moveTo>
                <a:lnTo>
                  <a:pt x="1929383" y="585216"/>
                </a:lnTo>
                <a:lnTo>
                  <a:pt x="1929383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5829" y="2946019"/>
            <a:ext cx="1339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Upda</a:t>
            </a:r>
            <a:r>
              <a:rPr sz="3200" spc="-15" dirty="0">
                <a:latin typeface="Myanmar Text"/>
                <a:cs typeface="Myanmar Text"/>
              </a:rPr>
              <a:t>t</a:t>
            </a:r>
            <a:r>
              <a:rPr sz="3200" dirty="0">
                <a:latin typeface="Myanmar Text"/>
                <a:cs typeface="Myanmar Text"/>
              </a:rPr>
              <a:t>e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835">
              <a:lnSpc>
                <a:spcPct val="100000"/>
              </a:lnSpc>
              <a:spcBef>
                <a:spcPts val="95"/>
              </a:spcBef>
              <a:tabLst>
                <a:tab pos="7750175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486400" cy="4025265"/>
          </a:xfrm>
          <a:custGeom>
            <a:avLst/>
            <a:gdLst/>
            <a:ahLst/>
            <a:cxnLst/>
            <a:rect l="l" t="t" r="r" b="b"/>
            <a:pathLst>
              <a:path w="5486400" h="4025265">
                <a:moveTo>
                  <a:pt x="0" y="4024884"/>
                </a:moveTo>
                <a:lnTo>
                  <a:pt x="5486400" y="4024884"/>
                </a:lnTo>
                <a:lnTo>
                  <a:pt x="54864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458338"/>
            <a:ext cx="5486400" cy="303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yanmar Text"/>
                <a:cs typeface="Myanmar Text"/>
              </a:rPr>
              <a:t>int i= 2;</a:t>
            </a:r>
            <a:endParaRPr sz="2000">
              <a:latin typeface="Myanmar Text"/>
              <a:cs typeface="Myanmar Text"/>
            </a:endParaRPr>
          </a:p>
          <a:p>
            <a:pPr marL="548640"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while( i&lt; </a:t>
            </a:r>
            <a:r>
              <a:rPr sz="2000" dirty="0">
                <a:latin typeface="Myanmar Text"/>
                <a:cs typeface="Myanmar Text"/>
              </a:rPr>
              <a:t>9</a:t>
            </a:r>
            <a:r>
              <a:rPr sz="2000" spc="10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)</a:t>
            </a:r>
            <a:endParaRPr sz="2000">
              <a:latin typeface="Myanmar Text"/>
              <a:cs typeface="Myanmar Text"/>
            </a:endParaRPr>
          </a:p>
          <a:p>
            <a:pPr marL="61849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  <a:p>
            <a:pPr marL="75755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cout&lt;&lt;</a:t>
            </a:r>
            <a:r>
              <a:rPr sz="2000" spc="-3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i&lt;&lt;“\n”;</a:t>
            </a:r>
            <a:endParaRPr sz="2000">
              <a:latin typeface="Myanmar Text"/>
              <a:cs typeface="Myanmar Text"/>
            </a:endParaRPr>
          </a:p>
          <a:p>
            <a:pPr marL="688975"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i++;</a:t>
            </a:r>
            <a:endParaRPr sz="2000">
              <a:latin typeface="Myanmar Text"/>
              <a:cs typeface="Myanmar Text"/>
            </a:endParaRPr>
          </a:p>
          <a:p>
            <a:pPr marL="618490">
              <a:lnSpc>
                <a:spcPct val="100000"/>
              </a:lnSpc>
              <a:spcBef>
                <a:spcPts val="2930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19" y="2857880"/>
            <a:ext cx="777240" cy="1890395"/>
          </a:xfrm>
          <a:custGeom>
            <a:avLst/>
            <a:gdLst/>
            <a:ahLst/>
            <a:cxnLst/>
            <a:rect l="l" t="t" r="r" b="b"/>
            <a:pathLst>
              <a:path w="777239" h="1890395">
                <a:moveTo>
                  <a:pt x="374396" y="0"/>
                </a:moveTo>
                <a:lnTo>
                  <a:pt x="370332" y="0"/>
                </a:lnTo>
                <a:lnTo>
                  <a:pt x="368300" y="381"/>
                </a:lnTo>
                <a:lnTo>
                  <a:pt x="352171" y="3048"/>
                </a:lnTo>
                <a:lnTo>
                  <a:pt x="349377" y="3556"/>
                </a:lnTo>
                <a:lnTo>
                  <a:pt x="346583" y="4445"/>
                </a:lnTo>
                <a:lnTo>
                  <a:pt x="327914" y="13716"/>
                </a:lnTo>
                <a:lnTo>
                  <a:pt x="326009" y="14605"/>
                </a:lnTo>
                <a:lnTo>
                  <a:pt x="322453" y="17145"/>
                </a:lnTo>
                <a:lnTo>
                  <a:pt x="305282" y="31242"/>
                </a:lnTo>
                <a:lnTo>
                  <a:pt x="304152" y="32258"/>
                </a:lnTo>
                <a:lnTo>
                  <a:pt x="303110" y="33528"/>
                </a:lnTo>
                <a:lnTo>
                  <a:pt x="285013" y="54229"/>
                </a:lnTo>
                <a:lnTo>
                  <a:pt x="251320" y="108331"/>
                </a:lnTo>
                <a:lnTo>
                  <a:pt x="219583" y="178689"/>
                </a:lnTo>
                <a:lnTo>
                  <a:pt x="204135" y="219964"/>
                </a:lnTo>
                <a:lnTo>
                  <a:pt x="189242" y="264795"/>
                </a:lnTo>
                <a:lnTo>
                  <a:pt x="174675" y="313309"/>
                </a:lnTo>
                <a:lnTo>
                  <a:pt x="160401" y="365379"/>
                </a:lnTo>
                <a:lnTo>
                  <a:pt x="146646" y="420751"/>
                </a:lnTo>
                <a:lnTo>
                  <a:pt x="133299" y="479298"/>
                </a:lnTo>
                <a:lnTo>
                  <a:pt x="120345" y="540893"/>
                </a:lnTo>
                <a:lnTo>
                  <a:pt x="107988" y="605409"/>
                </a:lnTo>
                <a:lnTo>
                  <a:pt x="95999" y="672465"/>
                </a:lnTo>
                <a:lnTo>
                  <a:pt x="84709" y="742188"/>
                </a:lnTo>
                <a:lnTo>
                  <a:pt x="73901" y="814324"/>
                </a:lnTo>
                <a:lnTo>
                  <a:pt x="63754" y="888365"/>
                </a:lnTo>
                <a:lnTo>
                  <a:pt x="54190" y="964692"/>
                </a:lnTo>
                <a:lnTo>
                  <a:pt x="45300" y="1042924"/>
                </a:lnTo>
                <a:lnTo>
                  <a:pt x="37084" y="1122680"/>
                </a:lnTo>
                <a:lnTo>
                  <a:pt x="29603" y="1204214"/>
                </a:lnTo>
                <a:lnTo>
                  <a:pt x="17094" y="1370838"/>
                </a:lnTo>
                <a:lnTo>
                  <a:pt x="7734" y="1541653"/>
                </a:lnTo>
                <a:lnTo>
                  <a:pt x="2006" y="1715135"/>
                </a:lnTo>
                <a:lnTo>
                  <a:pt x="0" y="1889379"/>
                </a:lnTo>
                <a:lnTo>
                  <a:pt x="57912" y="1890014"/>
                </a:lnTo>
                <a:lnTo>
                  <a:pt x="59905" y="1715770"/>
                </a:lnTo>
                <a:lnTo>
                  <a:pt x="65608" y="1543558"/>
                </a:lnTo>
                <a:lnTo>
                  <a:pt x="74917" y="1374013"/>
                </a:lnTo>
                <a:lnTo>
                  <a:pt x="87363" y="1208659"/>
                </a:lnTo>
                <a:lnTo>
                  <a:pt x="94742" y="1128014"/>
                </a:lnTo>
                <a:lnTo>
                  <a:pt x="102908" y="1048766"/>
                </a:lnTo>
                <a:lnTo>
                  <a:pt x="111734" y="971296"/>
                </a:lnTo>
                <a:lnTo>
                  <a:pt x="121221" y="895604"/>
                </a:lnTo>
                <a:lnTo>
                  <a:pt x="131267" y="822071"/>
                </a:lnTo>
                <a:lnTo>
                  <a:pt x="141986" y="750824"/>
                </a:lnTo>
                <a:lnTo>
                  <a:pt x="153174" y="681736"/>
                </a:lnTo>
                <a:lnTo>
                  <a:pt x="164998" y="615569"/>
                </a:lnTo>
                <a:lnTo>
                  <a:pt x="177215" y="551815"/>
                </a:lnTo>
                <a:lnTo>
                  <a:pt x="189979" y="491236"/>
                </a:lnTo>
                <a:lnTo>
                  <a:pt x="203111" y="433578"/>
                </a:lnTo>
                <a:lnTo>
                  <a:pt x="216598" y="379349"/>
                </a:lnTo>
                <a:lnTo>
                  <a:pt x="230517" y="328676"/>
                </a:lnTo>
                <a:lnTo>
                  <a:pt x="244716" y="281432"/>
                </a:lnTo>
                <a:lnTo>
                  <a:pt x="259118" y="238125"/>
                </a:lnTo>
                <a:lnTo>
                  <a:pt x="273812" y="199009"/>
                </a:lnTo>
                <a:lnTo>
                  <a:pt x="303415" y="133604"/>
                </a:lnTo>
                <a:lnTo>
                  <a:pt x="332613" y="87249"/>
                </a:lnTo>
                <a:lnTo>
                  <a:pt x="343595" y="75057"/>
                </a:lnTo>
                <a:lnTo>
                  <a:pt x="343154" y="75057"/>
                </a:lnTo>
                <a:lnTo>
                  <a:pt x="346456" y="71882"/>
                </a:lnTo>
                <a:lnTo>
                  <a:pt x="347076" y="71882"/>
                </a:lnTo>
                <a:lnTo>
                  <a:pt x="354920" y="65532"/>
                </a:lnTo>
                <a:lnTo>
                  <a:pt x="353695" y="65532"/>
                </a:lnTo>
                <a:lnTo>
                  <a:pt x="359156" y="62103"/>
                </a:lnTo>
                <a:lnTo>
                  <a:pt x="360607" y="62103"/>
                </a:lnTo>
                <a:lnTo>
                  <a:pt x="364447" y="60198"/>
                </a:lnTo>
                <a:lnTo>
                  <a:pt x="361696" y="60198"/>
                </a:lnTo>
                <a:lnTo>
                  <a:pt x="369824" y="57531"/>
                </a:lnTo>
                <a:lnTo>
                  <a:pt x="528569" y="57531"/>
                </a:lnTo>
                <a:lnTo>
                  <a:pt x="514858" y="47752"/>
                </a:lnTo>
                <a:lnTo>
                  <a:pt x="481076" y="27686"/>
                </a:lnTo>
                <a:lnTo>
                  <a:pt x="445770" y="12573"/>
                </a:lnTo>
                <a:lnTo>
                  <a:pt x="390525" y="762"/>
                </a:lnTo>
                <a:lnTo>
                  <a:pt x="374396" y="0"/>
                </a:lnTo>
                <a:close/>
              </a:path>
              <a:path w="777239" h="1890395">
                <a:moveTo>
                  <a:pt x="661607" y="364100"/>
                </a:moveTo>
                <a:lnTo>
                  <a:pt x="605409" y="372491"/>
                </a:lnTo>
                <a:lnTo>
                  <a:pt x="717042" y="531495"/>
                </a:lnTo>
                <a:lnTo>
                  <a:pt x="761921" y="393827"/>
                </a:lnTo>
                <a:lnTo>
                  <a:pt x="667131" y="393827"/>
                </a:lnTo>
                <a:lnTo>
                  <a:pt x="661607" y="364100"/>
                </a:lnTo>
                <a:close/>
              </a:path>
              <a:path w="777239" h="1890395">
                <a:moveTo>
                  <a:pt x="718515" y="355604"/>
                </a:moveTo>
                <a:lnTo>
                  <a:pt x="661607" y="364100"/>
                </a:lnTo>
                <a:lnTo>
                  <a:pt x="667131" y="393827"/>
                </a:lnTo>
                <a:lnTo>
                  <a:pt x="724027" y="382778"/>
                </a:lnTo>
                <a:lnTo>
                  <a:pt x="718515" y="355604"/>
                </a:lnTo>
                <a:close/>
              </a:path>
              <a:path w="777239" h="1890395">
                <a:moveTo>
                  <a:pt x="777240" y="346837"/>
                </a:moveTo>
                <a:lnTo>
                  <a:pt x="718515" y="355604"/>
                </a:lnTo>
                <a:lnTo>
                  <a:pt x="724027" y="382778"/>
                </a:lnTo>
                <a:lnTo>
                  <a:pt x="667131" y="393827"/>
                </a:lnTo>
                <a:lnTo>
                  <a:pt x="761921" y="393827"/>
                </a:lnTo>
                <a:lnTo>
                  <a:pt x="777240" y="346837"/>
                </a:lnTo>
                <a:close/>
              </a:path>
              <a:path w="777239" h="1890395">
                <a:moveTo>
                  <a:pt x="528569" y="57531"/>
                </a:moveTo>
                <a:lnTo>
                  <a:pt x="377698" y="57531"/>
                </a:lnTo>
                <a:lnTo>
                  <a:pt x="374570" y="58052"/>
                </a:lnTo>
                <a:lnTo>
                  <a:pt x="387731" y="58674"/>
                </a:lnTo>
                <a:lnTo>
                  <a:pt x="401447" y="60579"/>
                </a:lnTo>
                <a:lnTo>
                  <a:pt x="442595" y="73406"/>
                </a:lnTo>
                <a:lnTo>
                  <a:pt x="483743" y="96520"/>
                </a:lnTo>
                <a:lnTo>
                  <a:pt x="524002" y="129286"/>
                </a:lnTo>
                <a:lnTo>
                  <a:pt x="562229" y="170815"/>
                </a:lnTo>
                <a:lnTo>
                  <a:pt x="585851" y="202819"/>
                </a:lnTo>
                <a:lnTo>
                  <a:pt x="607822" y="237617"/>
                </a:lnTo>
                <a:lnTo>
                  <a:pt x="627634" y="275082"/>
                </a:lnTo>
                <a:lnTo>
                  <a:pt x="645160" y="314833"/>
                </a:lnTo>
                <a:lnTo>
                  <a:pt x="660146" y="356235"/>
                </a:lnTo>
                <a:lnTo>
                  <a:pt x="661607" y="364100"/>
                </a:lnTo>
                <a:lnTo>
                  <a:pt x="718515" y="355604"/>
                </a:lnTo>
                <a:lnTo>
                  <a:pt x="707136" y="314833"/>
                </a:lnTo>
                <a:lnTo>
                  <a:pt x="689356" y="270383"/>
                </a:lnTo>
                <a:lnTo>
                  <a:pt x="668655" y="228092"/>
                </a:lnTo>
                <a:lnTo>
                  <a:pt x="645541" y="188087"/>
                </a:lnTo>
                <a:lnTo>
                  <a:pt x="620014" y="150876"/>
                </a:lnTo>
                <a:lnTo>
                  <a:pt x="592455" y="116840"/>
                </a:lnTo>
                <a:lnTo>
                  <a:pt x="562737" y="86360"/>
                </a:lnTo>
                <a:lnTo>
                  <a:pt x="531241" y="59436"/>
                </a:lnTo>
                <a:lnTo>
                  <a:pt x="528569" y="57531"/>
                </a:lnTo>
                <a:close/>
              </a:path>
              <a:path w="777239" h="1890395">
                <a:moveTo>
                  <a:pt x="346456" y="71882"/>
                </a:moveTo>
                <a:lnTo>
                  <a:pt x="343154" y="75057"/>
                </a:lnTo>
                <a:lnTo>
                  <a:pt x="344785" y="73735"/>
                </a:lnTo>
                <a:lnTo>
                  <a:pt x="346456" y="71882"/>
                </a:lnTo>
                <a:close/>
              </a:path>
              <a:path w="777239" h="1890395">
                <a:moveTo>
                  <a:pt x="344785" y="73735"/>
                </a:moveTo>
                <a:lnTo>
                  <a:pt x="343154" y="75057"/>
                </a:lnTo>
                <a:lnTo>
                  <a:pt x="343595" y="75057"/>
                </a:lnTo>
                <a:lnTo>
                  <a:pt x="344785" y="73735"/>
                </a:lnTo>
                <a:close/>
              </a:path>
              <a:path w="777239" h="1890395">
                <a:moveTo>
                  <a:pt x="347076" y="71882"/>
                </a:moveTo>
                <a:lnTo>
                  <a:pt x="346456" y="71882"/>
                </a:lnTo>
                <a:lnTo>
                  <a:pt x="344785" y="73735"/>
                </a:lnTo>
                <a:lnTo>
                  <a:pt x="347076" y="71882"/>
                </a:lnTo>
                <a:close/>
              </a:path>
              <a:path w="777239" h="1890395">
                <a:moveTo>
                  <a:pt x="359156" y="62103"/>
                </a:moveTo>
                <a:lnTo>
                  <a:pt x="353695" y="65532"/>
                </a:lnTo>
                <a:lnTo>
                  <a:pt x="356859" y="63962"/>
                </a:lnTo>
                <a:lnTo>
                  <a:pt x="359156" y="62103"/>
                </a:lnTo>
                <a:close/>
              </a:path>
              <a:path w="777239" h="1890395">
                <a:moveTo>
                  <a:pt x="356859" y="63962"/>
                </a:moveTo>
                <a:lnTo>
                  <a:pt x="353695" y="65532"/>
                </a:lnTo>
                <a:lnTo>
                  <a:pt x="354920" y="65532"/>
                </a:lnTo>
                <a:lnTo>
                  <a:pt x="356859" y="63962"/>
                </a:lnTo>
                <a:close/>
              </a:path>
              <a:path w="777239" h="1890395">
                <a:moveTo>
                  <a:pt x="360607" y="62103"/>
                </a:moveTo>
                <a:lnTo>
                  <a:pt x="359156" y="62103"/>
                </a:lnTo>
                <a:lnTo>
                  <a:pt x="356859" y="63962"/>
                </a:lnTo>
                <a:lnTo>
                  <a:pt x="360607" y="62103"/>
                </a:lnTo>
                <a:close/>
              </a:path>
              <a:path w="777239" h="1890395">
                <a:moveTo>
                  <a:pt x="369824" y="57531"/>
                </a:moveTo>
                <a:lnTo>
                  <a:pt x="361696" y="60198"/>
                </a:lnTo>
                <a:lnTo>
                  <a:pt x="365839" y="59507"/>
                </a:lnTo>
                <a:lnTo>
                  <a:pt x="369824" y="57531"/>
                </a:lnTo>
                <a:close/>
              </a:path>
              <a:path w="777239" h="1890395">
                <a:moveTo>
                  <a:pt x="365839" y="59507"/>
                </a:moveTo>
                <a:lnTo>
                  <a:pt x="361696" y="60198"/>
                </a:lnTo>
                <a:lnTo>
                  <a:pt x="364447" y="60198"/>
                </a:lnTo>
                <a:lnTo>
                  <a:pt x="365839" y="59507"/>
                </a:lnTo>
                <a:close/>
              </a:path>
              <a:path w="777239" h="1890395">
                <a:moveTo>
                  <a:pt x="377698" y="57531"/>
                </a:moveTo>
                <a:lnTo>
                  <a:pt x="369824" y="57531"/>
                </a:lnTo>
                <a:lnTo>
                  <a:pt x="365839" y="59507"/>
                </a:lnTo>
                <a:lnTo>
                  <a:pt x="374570" y="58052"/>
                </a:lnTo>
                <a:lnTo>
                  <a:pt x="371602" y="57912"/>
                </a:lnTo>
                <a:lnTo>
                  <a:pt x="377698" y="57531"/>
                </a:lnTo>
                <a:close/>
              </a:path>
              <a:path w="777239" h="1890395">
                <a:moveTo>
                  <a:pt x="377698" y="57531"/>
                </a:moveTo>
                <a:lnTo>
                  <a:pt x="371602" y="57912"/>
                </a:lnTo>
                <a:lnTo>
                  <a:pt x="374570" y="58052"/>
                </a:lnTo>
                <a:lnTo>
                  <a:pt x="377698" y="57531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3128772"/>
            <a:ext cx="4018915" cy="1077595"/>
          </a:xfrm>
          <a:custGeom>
            <a:avLst/>
            <a:gdLst/>
            <a:ahLst/>
            <a:cxnLst/>
            <a:rect l="l" t="t" r="r" b="b"/>
            <a:pathLst>
              <a:path w="4018915" h="1077595">
                <a:moveTo>
                  <a:pt x="0" y="1077467"/>
                </a:moveTo>
                <a:lnTo>
                  <a:pt x="4018788" y="1077467"/>
                </a:lnTo>
                <a:lnTo>
                  <a:pt x="4018788" y="0"/>
                </a:lnTo>
                <a:lnTo>
                  <a:pt x="0" y="0"/>
                </a:lnTo>
                <a:lnTo>
                  <a:pt x="0" y="1077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4829" y="3027121"/>
            <a:ext cx="34404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Myanmar Text"/>
                <a:cs typeface="Myanmar Text"/>
              </a:rPr>
              <a:t>Control</a:t>
            </a:r>
            <a:r>
              <a:rPr sz="3200" spc="-40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transferred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4829" y="3515359"/>
            <a:ext cx="3192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to test</a:t>
            </a:r>
            <a:r>
              <a:rPr sz="3200" spc="-75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expression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835">
              <a:lnSpc>
                <a:spcPct val="100000"/>
              </a:lnSpc>
              <a:spcBef>
                <a:spcPts val="95"/>
              </a:spcBef>
              <a:tabLst>
                <a:tab pos="7750175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286000"/>
            <a:ext cx="5486400" cy="4025265"/>
          </a:xfrm>
          <a:custGeom>
            <a:avLst/>
            <a:gdLst/>
            <a:ahLst/>
            <a:cxnLst/>
            <a:rect l="l" t="t" r="r" b="b"/>
            <a:pathLst>
              <a:path w="5486400" h="4025265">
                <a:moveTo>
                  <a:pt x="0" y="4024884"/>
                </a:moveTo>
                <a:lnTo>
                  <a:pt x="5486400" y="4024884"/>
                </a:lnTo>
                <a:lnTo>
                  <a:pt x="54864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4797" y="3562934"/>
            <a:ext cx="90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482" y="3901821"/>
            <a:ext cx="18218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yanmar Text"/>
                <a:cs typeface="Myanmar Text"/>
              </a:rPr>
              <a:t>cout&lt;&lt;</a:t>
            </a:r>
            <a:r>
              <a:rPr sz="2000" spc="-7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i&lt;&lt;“\n”;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797" y="4576952"/>
            <a:ext cx="54610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Myanmar Text"/>
                <a:cs typeface="Myanmar Text"/>
              </a:rPr>
              <a:t>i</a:t>
            </a:r>
            <a:r>
              <a:rPr sz="2000" spc="-5" dirty="0">
                <a:latin typeface="Myanmar Text"/>
                <a:cs typeface="Myanmar Text"/>
              </a:rPr>
              <a:t>++;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935"/>
              </a:spcBef>
            </a:pPr>
            <a:r>
              <a:rPr sz="2000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6"/>
                </a:lnTo>
                <a:lnTo>
                  <a:pt x="356411" y="39045"/>
                </a:lnTo>
                <a:lnTo>
                  <a:pt x="390244" y="66960"/>
                </a:lnTo>
                <a:lnTo>
                  <a:pt x="418158" y="100793"/>
                </a:lnTo>
                <a:lnTo>
                  <a:pt x="439235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5" y="317575"/>
                </a:lnTo>
                <a:lnTo>
                  <a:pt x="418158" y="356406"/>
                </a:lnTo>
                <a:lnTo>
                  <a:pt x="390244" y="390239"/>
                </a:lnTo>
                <a:lnTo>
                  <a:pt x="356411" y="418154"/>
                </a:lnTo>
                <a:lnTo>
                  <a:pt x="317580" y="439233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2220" y="2365375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86227" y="28422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6227" y="28422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9344" y="2549779"/>
            <a:ext cx="1704975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543050" algn="l"/>
              </a:tabLst>
            </a:pPr>
            <a:r>
              <a:rPr sz="2000" spc="-5" dirty="0">
                <a:latin typeface="Myanmar Text"/>
                <a:cs typeface="Myanmar Text"/>
              </a:rPr>
              <a:t>int i=</a:t>
            </a:r>
            <a:r>
              <a:rPr sz="2000" spc="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2;	</a:t>
            </a:r>
            <a:r>
              <a:rPr sz="2700" baseline="-66358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2700" baseline="-66358">
              <a:latin typeface="Myanmar Text"/>
              <a:cs typeface="Myanmar Text"/>
            </a:endParaRPr>
          </a:p>
          <a:p>
            <a:pPr marL="25400">
              <a:lnSpc>
                <a:spcPct val="100000"/>
              </a:lnSpc>
              <a:spcBef>
                <a:spcPts val="2915"/>
              </a:spcBef>
            </a:pPr>
            <a:r>
              <a:rPr sz="2000" spc="-5" dirty="0">
                <a:latin typeface="Myanmar Text"/>
                <a:cs typeface="Myanmar Text"/>
              </a:rPr>
              <a:t>while( i&lt; </a:t>
            </a:r>
            <a:r>
              <a:rPr sz="2000" dirty="0">
                <a:latin typeface="Myanmar Text"/>
                <a:cs typeface="Myanmar Text"/>
              </a:rPr>
              <a:t>9</a:t>
            </a:r>
            <a:r>
              <a:rPr sz="2000" spc="-10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9600" y="39776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600" y="39776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86604" y="3981450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98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98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6551" y="488022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0844" y="2474467"/>
            <a:ext cx="295910" cy="802640"/>
          </a:xfrm>
          <a:custGeom>
            <a:avLst/>
            <a:gdLst/>
            <a:ahLst/>
            <a:cxnLst/>
            <a:rect l="l" t="t" r="r" b="b"/>
            <a:pathLst>
              <a:path w="295910" h="802639">
                <a:moveTo>
                  <a:pt x="179539" y="628909"/>
                </a:moveTo>
                <a:lnTo>
                  <a:pt x="121919" y="629920"/>
                </a:lnTo>
                <a:lnTo>
                  <a:pt x="211836" y="802132"/>
                </a:lnTo>
                <a:lnTo>
                  <a:pt x="280714" y="658114"/>
                </a:lnTo>
                <a:lnTo>
                  <a:pt x="180339" y="658114"/>
                </a:lnTo>
                <a:lnTo>
                  <a:pt x="179539" y="628909"/>
                </a:lnTo>
                <a:close/>
              </a:path>
              <a:path w="295910" h="802639">
                <a:moveTo>
                  <a:pt x="237427" y="627893"/>
                </a:moveTo>
                <a:lnTo>
                  <a:pt x="179539" y="628909"/>
                </a:lnTo>
                <a:lnTo>
                  <a:pt x="180339" y="658114"/>
                </a:lnTo>
                <a:lnTo>
                  <a:pt x="238251" y="656590"/>
                </a:lnTo>
                <a:lnTo>
                  <a:pt x="237427" y="627893"/>
                </a:lnTo>
                <a:close/>
              </a:path>
              <a:path w="295910" h="802639">
                <a:moveTo>
                  <a:pt x="295656" y="626872"/>
                </a:moveTo>
                <a:lnTo>
                  <a:pt x="237427" y="627893"/>
                </a:lnTo>
                <a:lnTo>
                  <a:pt x="238251" y="656590"/>
                </a:lnTo>
                <a:lnTo>
                  <a:pt x="180339" y="658114"/>
                </a:lnTo>
                <a:lnTo>
                  <a:pt x="280714" y="658114"/>
                </a:lnTo>
                <a:lnTo>
                  <a:pt x="295656" y="626872"/>
                </a:lnTo>
                <a:close/>
              </a:path>
              <a:path w="295910" h="802639">
                <a:moveTo>
                  <a:pt x="170844" y="51562"/>
                </a:moveTo>
                <a:lnTo>
                  <a:pt x="106299" y="51562"/>
                </a:lnTo>
                <a:lnTo>
                  <a:pt x="108941" y="54204"/>
                </a:lnTo>
                <a:lnTo>
                  <a:pt x="115344" y="57366"/>
                </a:lnTo>
                <a:lnTo>
                  <a:pt x="122936" y="58039"/>
                </a:lnTo>
                <a:lnTo>
                  <a:pt x="116511" y="58614"/>
                </a:lnTo>
                <a:lnTo>
                  <a:pt x="111948" y="59840"/>
                </a:lnTo>
                <a:lnTo>
                  <a:pt x="111863" y="59994"/>
                </a:lnTo>
                <a:lnTo>
                  <a:pt x="112268" y="60706"/>
                </a:lnTo>
                <a:lnTo>
                  <a:pt x="115188" y="67691"/>
                </a:lnTo>
                <a:lnTo>
                  <a:pt x="129667" y="118872"/>
                </a:lnTo>
                <a:lnTo>
                  <a:pt x="140969" y="176784"/>
                </a:lnTo>
                <a:lnTo>
                  <a:pt x="147955" y="222885"/>
                </a:lnTo>
                <a:lnTo>
                  <a:pt x="154558" y="274193"/>
                </a:lnTo>
                <a:lnTo>
                  <a:pt x="160655" y="330327"/>
                </a:lnTo>
                <a:lnTo>
                  <a:pt x="166116" y="390271"/>
                </a:lnTo>
                <a:lnTo>
                  <a:pt x="170942" y="453771"/>
                </a:lnTo>
                <a:lnTo>
                  <a:pt x="175132" y="520065"/>
                </a:lnTo>
                <a:lnTo>
                  <a:pt x="178435" y="588645"/>
                </a:lnTo>
                <a:lnTo>
                  <a:pt x="179539" y="628909"/>
                </a:lnTo>
                <a:lnTo>
                  <a:pt x="237427" y="627893"/>
                </a:lnTo>
                <a:lnTo>
                  <a:pt x="236219" y="585851"/>
                </a:lnTo>
                <a:lnTo>
                  <a:pt x="232918" y="516509"/>
                </a:lnTo>
                <a:lnTo>
                  <a:pt x="228726" y="449453"/>
                </a:lnTo>
                <a:lnTo>
                  <a:pt x="223774" y="385191"/>
                </a:lnTo>
                <a:lnTo>
                  <a:pt x="218186" y="324104"/>
                </a:lnTo>
                <a:lnTo>
                  <a:pt x="211962" y="267208"/>
                </a:lnTo>
                <a:lnTo>
                  <a:pt x="205231" y="214503"/>
                </a:lnTo>
                <a:lnTo>
                  <a:pt x="197993" y="166878"/>
                </a:lnTo>
                <a:lnTo>
                  <a:pt x="190119" y="124587"/>
                </a:lnTo>
                <a:lnTo>
                  <a:pt x="177545" y="72009"/>
                </a:lnTo>
                <a:lnTo>
                  <a:pt x="173001" y="57366"/>
                </a:lnTo>
                <a:lnTo>
                  <a:pt x="170844" y="51562"/>
                </a:lnTo>
                <a:close/>
              </a:path>
              <a:path w="295910" h="802639">
                <a:moveTo>
                  <a:pt x="121157" y="0"/>
                </a:moveTo>
                <a:lnTo>
                  <a:pt x="117856" y="381"/>
                </a:lnTo>
                <a:lnTo>
                  <a:pt x="107695" y="1270"/>
                </a:lnTo>
                <a:lnTo>
                  <a:pt x="106172" y="1524"/>
                </a:lnTo>
                <a:lnTo>
                  <a:pt x="69342" y="17526"/>
                </a:lnTo>
                <a:lnTo>
                  <a:pt x="41020" y="44450"/>
                </a:lnTo>
                <a:lnTo>
                  <a:pt x="19304" y="79121"/>
                </a:lnTo>
                <a:lnTo>
                  <a:pt x="4953" y="119507"/>
                </a:lnTo>
                <a:lnTo>
                  <a:pt x="0" y="160782"/>
                </a:lnTo>
                <a:lnTo>
                  <a:pt x="57912" y="163322"/>
                </a:lnTo>
                <a:lnTo>
                  <a:pt x="58419" y="150876"/>
                </a:lnTo>
                <a:lnTo>
                  <a:pt x="59817" y="140843"/>
                </a:lnTo>
                <a:lnTo>
                  <a:pt x="72262" y="102489"/>
                </a:lnTo>
                <a:lnTo>
                  <a:pt x="98806" y="67691"/>
                </a:lnTo>
                <a:lnTo>
                  <a:pt x="110845" y="60198"/>
                </a:lnTo>
                <a:lnTo>
                  <a:pt x="110617" y="60198"/>
                </a:lnTo>
                <a:lnTo>
                  <a:pt x="111745" y="59787"/>
                </a:lnTo>
                <a:lnTo>
                  <a:pt x="109262" y="55423"/>
                </a:lnTo>
                <a:lnTo>
                  <a:pt x="108463" y="54382"/>
                </a:lnTo>
                <a:lnTo>
                  <a:pt x="106933" y="53212"/>
                </a:lnTo>
                <a:lnTo>
                  <a:pt x="107566" y="53212"/>
                </a:lnTo>
                <a:lnTo>
                  <a:pt x="106299" y="51562"/>
                </a:lnTo>
                <a:lnTo>
                  <a:pt x="170844" y="51562"/>
                </a:lnTo>
                <a:lnTo>
                  <a:pt x="168148" y="44323"/>
                </a:lnTo>
                <a:lnTo>
                  <a:pt x="162687" y="32258"/>
                </a:lnTo>
                <a:lnTo>
                  <a:pt x="158495" y="24892"/>
                </a:lnTo>
                <a:lnTo>
                  <a:pt x="157733" y="23495"/>
                </a:lnTo>
                <a:lnTo>
                  <a:pt x="156844" y="22352"/>
                </a:lnTo>
                <a:lnTo>
                  <a:pt x="155956" y="21082"/>
                </a:lnTo>
                <a:lnTo>
                  <a:pt x="151637" y="15748"/>
                </a:lnTo>
                <a:lnTo>
                  <a:pt x="150241" y="13843"/>
                </a:lnTo>
                <a:lnTo>
                  <a:pt x="148589" y="12192"/>
                </a:lnTo>
                <a:lnTo>
                  <a:pt x="146685" y="10795"/>
                </a:lnTo>
                <a:lnTo>
                  <a:pt x="139445" y="5080"/>
                </a:lnTo>
                <a:lnTo>
                  <a:pt x="135889" y="3302"/>
                </a:lnTo>
                <a:lnTo>
                  <a:pt x="127888" y="1143"/>
                </a:lnTo>
                <a:lnTo>
                  <a:pt x="124587" y="381"/>
                </a:lnTo>
                <a:lnTo>
                  <a:pt x="121157" y="0"/>
                </a:lnTo>
                <a:close/>
              </a:path>
              <a:path w="295910" h="802639">
                <a:moveTo>
                  <a:pt x="111745" y="59787"/>
                </a:moveTo>
                <a:lnTo>
                  <a:pt x="110617" y="60198"/>
                </a:lnTo>
                <a:lnTo>
                  <a:pt x="111375" y="59994"/>
                </a:lnTo>
                <a:lnTo>
                  <a:pt x="111670" y="59880"/>
                </a:lnTo>
                <a:close/>
              </a:path>
              <a:path w="295910" h="802639">
                <a:moveTo>
                  <a:pt x="111375" y="59994"/>
                </a:moveTo>
                <a:lnTo>
                  <a:pt x="110617" y="60198"/>
                </a:lnTo>
                <a:lnTo>
                  <a:pt x="110845" y="60198"/>
                </a:lnTo>
                <a:lnTo>
                  <a:pt x="111375" y="59994"/>
                </a:lnTo>
                <a:close/>
              </a:path>
              <a:path w="295910" h="802639">
                <a:moveTo>
                  <a:pt x="111775" y="59840"/>
                </a:moveTo>
                <a:lnTo>
                  <a:pt x="111375" y="59994"/>
                </a:lnTo>
                <a:lnTo>
                  <a:pt x="111798" y="59880"/>
                </a:lnTo>
                <a:close/>
              </a:path>
              <a:path w="295910" h="802639">
                <a:moveTo>
                  <a:pt x="116511" y="58614"/>
                </a:moveTo>
                <a:lnTo>
                  <a:pt x="114477" y="58801"/>
                </a:lnTo>
                <a:lnTo>
                  <a:pt x="111912" y="59787"/>
                </a:lnTo>
                <a:lnTo>
                  <a:pt x="116511" y="58614"/>
                </a:lnTo>
                <a:close/>
              </a:path>
              <a:path w="295910" h="802639">
                <a:moveTo>
                  <a:pt x="114493" y="58795"/>
                </a:moveTo>
                <a:lnTo>
                  <a:pt x="111745" y="59787"/>
                </a:lnTo>
                <a:lnTo>
                  <a:pt x="114493" y="58795"/>
                </a:lnTo>
                <a:close/>
              </a:path>
              <a:path w="295910" h="802639">
                <a:moveTo>
                  <a:pt x="109262" y="55423"/>
                </a:moveTo>
                <a:lnTo>
                  <a:pt x="111745" y="59787"/>
                </a:lnTo>
                <a:lnTo>
                  <a:pt x="114458" y="58801"/>
                </a:lnTo>
                <a:lnTo>
                  <a:pt x="114807" y="58674"/>
                </a:lnTo>
                <a:lnTo>
                  <a:pt x="115098" y="58674"/>
                </a:lnTo>
                <a:lnTo>
                  <a:pt x="117164" y="58278"/>
                </a:lnTo>
                <a:lnTo>
                  <a:pt x="112903" y="57150"/>
                </a:lnTo>
                <a:lnTo>
                  <a:pt x="114906" y="57150"/>
                </a:lnTo>
                <a:lnTo>
                  <a:pt x="114649" y="57023"/>
                </a:lnTo>
                <a:lnTo>
                  <a:pt x="110489" y="57023"/>
                </a:lnTo>
                <a:lnTo>
                  <a:pt x="109262" y="55423"/>
                </a:lnTo>
                <a:close/>
              </a:path>
              <a:path w="295910" h="802639">
                <a:moveTo>
                  <a:pt x="119125" y="57912"/>
                </a:moveTo>
                <a:lnTo>
                  <a:pt x="117190" y="58278"/>
                </a:lnTo>
                <a:lnTo>
                  <a:pt x="114493" y="58795"/>
                </a:lnTo>
                <a:lnTo>
                  <a:pt x="116511" y="58614"/>
                </a:lnTo>
                <a:lnTo>
                  <a:pt x="119125" y="57912"/>
                </a:lnTo>
                <a:close/>
              </a:path>
              <a:path w="295910" h="802639">
                <a:moveTo>
                  <a:pt x="115098" y="58674"/>
                </a:moveTo>
                <a:lnTo>
                  <a:pt x="114807" y="58674"/>
                </a:lnTo>
                <a:lnTo>
                  <a:pt x="114526" y="58782"/>
                </a:lnTo>
                <a:lnTo>
                  <a:pt x="115098" y="58674"/>
                </a:lnTo>
                <a:close/>
              </a:path>
              <a:path w="295910" h="802639">
                <a:moveTo>
                  <a:pt x="121502" y="57912"/>
                </a:moveTo>
                <a:lnTo>
                  <a:pt x="119125" y="57912"/>
                </a:lnTo>
                <a:lnTo>
                  <a:pt x="116511" y="58614"/>
                </a:lnTo>
                <a:lnTo>
                  <a:pt x="122936" y="58039"/>
                </a:lnTo>
                <a:lnTo>
                  <a:pt x="121502" y="57912"/>
                </a:lnTo>
                <a:close/>
              </a:path>
              <a:path w="295910" h="802639">
                <a:moveTo>
                  <a:pt x="117175" y="58280"/>
                </a:moveTo>
                <a:close/>
              </a:path>
              <a:path w="295910" h="802639">
                <a:moveTo>
                  <a:pt x="112903" y="57150"/>
                </a:moveTo>
                <a:lnTo>
                  <a:pt x="117190" y="58278"/>
                </a:lnTo>
                <a:lnTo>
                  <a:pt x="115344" y="57366"/>
                </a:lnTo>
                <a:lnTo>
                  <a:pt x="112903" y="57150"/>
                </a:lnTo>
                <a:close/>
              </a:path>
              <a:path w="295910" h="802639">
                <a:moveTo>
                  <a:pt x="115344" y="57366"/>
                </a:moveTo>
                <a:lnTo>
                  <a:pt x="117190" y="58278"/>
                </a:lnTo>
                <a:lnTo>
                  <a:pt x="119125" y="57912"/>
                </a:lnTo>
                <a:lnTo>
                  <a:pt x="121502" y="57912"/>
                </a:lnTo>
                <a:lnTo>
                  <a:pt x="115344" y="57366"/>
                </a:lnTo>
                <a:close/>
              </a:path>
              <a:path w="295910" h="802639">
                <a:moveTo>
                  <a:pt x="114906" y="57150"/>
                </a:moveTo>
                <a:lnTo>
                  <a:pt x="112903" y="57150"/>
                </a:lnTo>
                <a:lnTo>
                  <a:pt x="115344" y="57366"/>
                </a:lnTo>
                <a:lnTo>
                  <a:pt x="114906" y="57150"/>
                </a:lnTo>
                <a:close/>
              </a:path>
              <a:path w="295910" h="802639">
                <a:moveTo>
                  <a:pt x="108829" y="54662"/>
                </a:moveTo>
                <a:lnTo>
                  <a:pt x="109262" y="55423"/>
                </a:lnTo>
                <a:lnTo>
                  <a:pt x="110489" y="57023"/>
                </a:lnTo>
                <a:lnTo>
                  <a:pt x="109057" y="54837"/>
                </a:lnTo>
                <a:lnTo>
                  <a:pt x="108829" y="54662"/>
                </a:lnTo>
                <a:close/>
              </a:path>
              <a:path w="295910" h="802639">
                <a:moveTo>
                  <a:pt x="109057" y="54837"/>
                </a:moveTo>
                <a:lnTo>
                  <a:pt x="110489" y="57023"/>
                </a:lnTo>
                <a:lnTo>
                  <a:pt x="114649" y="57023"/>
                </a:lnTo>
                <a:lnTo>
                  <a:pt x="113620" y="56515"/>
                </a:lnTo>
                <a:lnTo>
                  <a:pt x="111251" y="56515"/>
                </a:lnTo>
                <a:lnTo>
                  <a:pt x="109057" y="54837"/>
                </a:lnTo>
                <a:close/>
              </a:path>
              <a:path w="295910" h="802639">
                <a:moveTo>
                  <a:pt x="108500" y="53986"/>
                </a:moveTo>
                <a:lnTo>
                  <a:pt x="109057" y="54837"/>
                </a:lnTo>
                <a:lnTo>
                  <a:pt x="111251" y="56515"/>
                </a:lnTo>
                <a:lnTo>
                  <a:pt x="108941" y="54204"/>
                </a:lnTo>
                <a:lnTo>
                  <a:pt x="108500" y="53986"/>
                </a:lnTo>
                <a:close/>
              </a:path>
              <a:path w="295910" h="802639">
                <a:moveTo>
                  <a:pt x="108941" y="54204"/>
                </a:moveTo>
                <a:lnTo>
                  <a:pt x="111251" y="56515"/>
                </a:lnTo>
                <a:lnTo>
                  <a:pt x="113620" y="56515"/>
                </a:lnTo>
                <a:lnTo>
                  <a:pt x="108941" y="54204"/>
                </a:lnTo>
                <a:close/>
              </a:path>
              <a:path w="295910" h="802639">
                <a:moveTo>
                  <a:pt x="108463" y="54382"/>
                </a:moveTo>
                <a:lnTo>
                  <a:pt x="109262" y="55423"/>
                </a:lnTo>
                <a:lnTo>
                  <a:pt x="108829" y="54662"/>
                </a:lnTo>
                <a:lnTo>
                  <a:pt x="108463" y="54382"/>
                </a:lnTo>
                <a:close/>
              </a:path>
              <a:path w="295910" h="802639">
                <a:moveTo>
                  <a:pt x="108423" y="53948"/>
                </a:moveTo>
                <a:lnTo>
                  <a:pt x="108829" y="54662"/>
                </a:lnTo>
                <a:lnTo>
                  <a:pt x="109057" y="54837"/>
                </a:lnTo>
                <a:lnTo>
                  <a:pt x="108500" y="53986"/>
                </a:lnTo>
                <a:close/>
              </a:path>
              <a:path w="295910" h="802639">
                <a:moveTo>
                  <a:pt x="107951" y="53715"/>
                </a:moveTo>
                <a:lnTo>
                  <a:pt x="108463" y="54382"/>
                </a:lnTo>
                <a:lnTo>
                  <a:pt x="108829" y="54662"/>
                </a:lnTo>
                <a:lnTo>
                  <a:pt x="108423" y="53948"/>
                </a:lnTo>
                <a:lnTo>
                  <a:pt x="107951" y="53715"/>
                </a:lnTo>
                <a:close/>
              </a:path>
              <a:path w="295910" h="802639">
                <a:moveTo>
                  <a:pt x="106933" y="53212"/>
                </a:moveTo>
                <a:lnTo>
                  <a:pt x="108463" y="54382"/>
                </a:lnTo>
                <a:lnTo>
                  <a:pt x="107951" y="53715"/>
                </a:lnTo>
                <a:lnTo>
                  <a:pt x="106933" y="53212"/>
                </a:lnTo>
                <a:close/>
              </a:path>
              <a:path w="295910" h="802639">
                <a:moveTo>
                  <a:pt x="108076" y="53339"/>
                </a:moveTo>
                <a:lnTo>
                  <a:pt x="108500" y="53986"/>
                </a:lnTo>
                <a:lnTo>
                  <a:pt x="108941" y="54204"/>
                </a:lnTo>
                <a:lnTo>
                  <a:pt x="108076" y="53339"/>
                </a:lnTo>
                <a:close/>
              </a:path>
              <a:path w="295910" h="802639">
                <a:moveTo>
                  <a:pt x="108076" y="53339"/>
                </a:moveTo>
                <a:lnTo>
                  <a:pt x="108423" y="53948"/>
                </a:lnTo>
                <a:lnTo>
                  <a:pt x="108076" y="53339"/>
                </a:lnTo>
                <a:close/>
              </a:path>
              <a:path w="295910" h="802639">
                <a:moveTo>
                  <a:pt x="106299" y="51562"/>
                </a:moveTo>
                <a:lnTo>
                  <a:pt x="107951" y="53715"/>
                </a:lnTo>
                <a:lnTo>
                  <a:pt x="108423" y="53948"/>
                </a:lnTo>
                <a:lnTo>
                  <a:pt x="108076" y="53339"/>
                </a:lnTo>
                <a:lnTo>
                  <a:pt x="106299" y="51562"/>
                </a:lnTo>
                <a:close/>
              </a:path>
              <a:path w="295910" h="802639">
                <a:moveTo>
                  <a:pt x="107566" y="53212"/>
                </a:moveTo>
                <a:lnTo>
                  <a:pt x="106933" y="53212"/>
                </a:lnTo>
                <a:lnTo>
                  <a:pt x="107951" y="53715"/>
                </a:lnTo>
                <a:lnTo>
                  <a:pt x="107566" y="53212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6619" y="3400044"/>
            <a:ext cx="1656714" cy="807720"/>
          </a:xfrm>
          <a:custGeom>
            <a:avLst/>
            <a:gdLst/>
            <a:ahLst/>
            <a:cxnLst/>
            <a:rect l="l" t="t" r="r" b="b"/>
            <a:pathLst>
              <a:path w="1656714" h="807720">
                <a:moveTo>
                  <a:pt x="1195070" y="634745"/>
                </a:moveTo>
                <a:lnTo>
                  <a:pt x="1032002" y="740409"/>
                </a:lnTo>
                <a:lnTo>
                  <a:pt x="1214373" y="807465"/>
                </a:lnTo>
                <a:lnTo>
                  <a:pt x="1208284" y="752982"/>
                </a:lnTo>
                <a:lnTo>
                  <a:pt x="1180465" y="752982"/>
                </a:lnTo>
                <a:lnTo>
                  <a:pt x="1171447" y="695705"/>
                </a:lnTo>
                <a:lnTo>
                  <a:pt x="1201361" y="691039"/>
                </a:lnTo>
                <a:lnTo>
                  <a:pt x="1195070" y="634745"/>
                </a:lnTo>
                <a:close/>
              </a:path>
              <a:path w="1656714" h="807720">
                <a:moveTo>
                  <a:pt x="1201361" y="691039"/>
                </a:moveTo>
                <a:lnTo>
                  <a:pt x="1171447" y="695705"/>
                </a:lnTo>
                <a:lnTo>
                  <a:pt x="1180465" y="752982"/>
                </a:lnTo>
                <a:lnTo>
                  <a:pt x="1207792" y="748575"/>
                </a:lnTo>
                <a:lnTo>
                  <a:pt x="1201361" y="691039"/>
                </a:lnTo>
                <a:close/>
              </a:path>
              <a:path w="1656714" h="807720">
                <a:moveTo>
                  <a:pt x="1207792" y="748575"/>
                </a:moveTo>
                <a:lnTo>
                  <a:pt x="1180465" y="752982"/>
                </a:lnTo>
                <a:lnTo>
                  <a:pt x="1208284" y="752982"/>
                </a:lnTo>
                <a:lnTo>
                  <a:pt x="1207792" y="748575"/>
                </a:lnTo>
                <a:close/>
              </a:path>
              <a:path w="1656714" h="807720">
                <a:moveTo>
                  <a:pt x="1598551" y="385995"/>
                </a:moveTo>
                <a:lnTo>
                  <a:pt x="1591945" y="427481"/>
                </a:lnTo>
                <a:lnTo>
                  <a:pt x="1572768" y="469772"/>
                </a:lnTo>
                <a:lnTo>
                  <a:pt x="1541271" y="512317"/>
                </a:lnTo>
                <a:lnTo>
                  <a:pt x="1513967" y="540130"/>
                </a:lnTo>
                <a:lnTo>
                  <a:pt x="1481963" y="566927"/>
                </a:lnTo>
                <a:lnTo>
                  <a:pt x="1445768" y="592454"/>
                </a:lnTo>
                <a:lnTo>
                  <a:pt x="1405635" y="616330"/>
                </a:lnTo>
                <a:lnTo>
                  <a:pt x="1362329" y="638174"/>
                </a:lnTo>
                <a:lnTo>
                  <a:pt x="1316228" y="657732"/>
                </a:lnTo>
                <a:lnTo>
                  <a:pt x="1267586" y="674623"/>
                </a:lnTo>
                <a:lnTo>
                  <a:pt x="1217041" y="688593"/>
                </a:lnTo>
                <a:lnTo>
                  <a:pt x="1201361" y="691039"/>
                </a:lnTo>
                <a:lnTo>
                  <a:pt x="1207792" y="748575"/>
                </a:lnTo>
                <a:lnTo>
                  <a:pt x="1258951" y="737615"/>
                </a:lnTo>
                <a:lnTo>
                  <a:pt x="1312036" y="720851"/>
                </a:lnTo>
                <a:lnTo>
                  <a:pt x="1362964" y="701293"/>
                </a:lnTo>
                <a:lnTo>
                  <a:pt x="1411478" y="678814"/>
                </a:lnTo>
                <a:lnTo>
                  <a:pt x="1456817" y="653795"/>
                </a:lnTo>
                <a:lnTo>
                  <a:pt x="1498727" y="626490"/>
                </a:lnTo>
                <a:lnTo>
                  <a:pt x="1536954" y="597153"/>
                </a:lnTo>
                <a:lnTo>
                  <a:pt x="1570608" y="565784"/>
                </a:lnTo>
                <a:lnTo>
                  <a:pt x="1599819" y="532383"/>
                </a:lnTo>
                <a:lnTo>
                  <a:pt x="1623695" y="497331"/>
                </a:lnTo>
                <a:lnTo>
                  <a:pt x="1641602" y="460501"/>
                </a:lnTo>
                <a:lnTo>
                  <a:pt x="1652778" y="422528"/>
                </a:lnTo>
                <a:lnTo>
                  <a:pt x="1656452" y="388746"/>
                </a:lnTo>
                <a:lnTo>
                  <a:pt x="1598930" y="388746"/>
                </a:lnTo>
                <a:lnTo>
                  <a:pt x="1598551" y="385995"/>
                </a:lnTo>
                <a:close/>
              </a:path>
              <a:path w="1656714" h="807720">
                <a:moveTo>
                  <a:pt x="1598676" y="383285"/>
                </a:moveTo>
                <a:lnTo>
                  <a:pt x="1598580" y="386206"/>
                </a:lnTo>
                <a:lnTo>
                  <a:pt x="1598930" y="388746"/>
                </a:lnTo>
                <a:lnTo>
                  <a:pt x="1598676" y="383285"/>
                </a:lnTo>
                <a:close/>
              </a:path>
              <a:path w="1656714" h="807720">
                <a:moveTo>
                  <a:pt x="1656588" y="383285"/>
                </a:moveTo>
                <a:lnTo>
                  <a:pt x="1598676" y="383285"/>
                </a:lnTo>
                <a:lnTo>
                  <a:pt x="1598930" y="388746"/>
                </a:lnTo>
                <a:lnTo>
                  <a:pt x="1656452" y="388746"/>
                </a:lnTo>
                <a:lnTo>
                  <a:pt x="1656588" y="386206"/>
                </a:lnTo>
                <a:lnTo>
                  <a:pt x="1656588" y="383285"/>
                </a:lnTo>
                <a:close/>
              </a:path>
              <a:path w="1656714" h="807720">
                <a:moveTo>
                  <a:pt x="1597169" y="375937"/>
                </a:moveTo>
                <a:lnTo>
                  <a:pt x="1598551" y="385995"/>
                </a:lnTo>
                <a:lnTo>
                  <a:pt x="1598676" y="383285"/>
                </a:lnTo>
                <a:lnTo>
                  <a:pt x="1656588" y="383285"/>
                </a:lnTo>
                <a:lnTo>
                  <a:pt x="1656588" y="382523"/>
                </a:lnTo>
                <a:lnTo>
                  <a:pt x="1656131" y="379221"/>
                </a:lnTo>
                <a:lnTo>
                  <a:pt x="1598548" y="379221"/>
                </a:lnTo>
                <a:lnTo>
                  <a:pt x="1597169" y="375937"/>
                </a:lnTo>
                <a:close/>
              </a:path>
              <a:path w="1656714" h="807720">
                <a:moveTo>
                  <a:pt x="1596644" y="372109"/>
                </a:moveTo>
                <a:lnTo>
                  <a:pt x="1597169" y="375937"/>
                </a:lnTo>
                <a:lnTo>
                  <a:pt x="1598548" y="379221"/>
                </a:lnTo>
                <a:lnTo>
                  <a:pt x="1596644" y="372109"/>
                </a:lnTo>
                <a:close/>
              </a:path>
              <a:path w="1656714" h="807720">
                <a:moveTo>
                  <a:pt x="1655099" y="372109"/>
                </a:moveTo>
                <a:lnTo>
                  <a:pt x="1596644" y="372109"/>
                </a:lnTo>
                <a:lnTo>
                  <a:pt x="1598548" y="379221"/>
                </a:lnTo>
                <a:lnTo>
                  <a:pt x="1656131" y="379221"/>
                </a:lnTo>
                <a:lnTo>
                  <a:pt x="1655099" y="372109"/>
                </a:lnTo>
                <a:close/>
              </a:path>
              <a:path w="1656714" h="807720">
                <a:moveTo>
                  <a:pt x="1592617" y="365094"/>
                </a:moveTo>
                <a:lnTo>
                  <a:pt x="1597169" y="375937"/>
                </a:lnTo>
                <a:lnTo>
                  <a:pt x="1596644" y="372109"/>
                </a:lnTo>
                <a:lnTo>
                  <a:pt x="1655099" y="372109"/>
                </a:lnTo>
                <a:lnTo>
                  <a:pt x="1654473" y="367791"/>
                </a:lnTo>
                <a:lnTo>
                  <a:pt x="1594484" y="367791"/>
                </a:lnTo>
                <a:lnTo>
                  <a:pt x="1592617" y="365094"/>
                </a:lnTo>
                <a:close/>
              </a:path>
              <a:path w="1656714" h="807720">
                <a:moveTo>
                  <a:pt x="1591564" y="362584"/>
                </a:moveTo>
                <a:lnTo>
                  <a:pt x="1592617" y="365094"/>
                </a:lnTo>
                <a:lnTo>
                  <a:pt x="1594484" y="367791"/>
                </a:lnTo>
                <a:lnTo>
                  <a:pt x="1591564" y="362584"/>
                </a:lnTo>
                <a:close/>
              </a:path>
              <a:path w="1656714" h="807720">
                <a:moveTo>
                  <a:pt x="1653700" y="362584"/>
                </a:moveTo>
                <a:lnTo>
                  <a:pt x="1591564" y="362584"/>
                </a:lnTo>
                <a:lnTo>
                  <a:pt x="1594484" y="367791"/>
                </a:lnTo>
                <a:lnTo>
                  <a:pt x="1654473" y="367791"/>
                </a:lnTo>
                <a:lnTo>
                  <a:pt x="1653920" y="363981"/>
                </a:lnTo>
                <a:lnTo>
                  <a:pt x="1653700" y="362584"/>
                </a:lnTo>
                <a:close/>
              </a:path>
              <a:path w="1656714" h="807720">
                <a:moveTo>
                  <a:pt x="1584217" y="352961"/>
                </a:moveTo>
                <a:lnTo>
                  <a:pt x="1592617" y="365094"/>
                </a:lnTo>
                <a:lnTo>
                  <a:pt x="1591564" y="362584"/>
                </a:lnTo>
                <a:lnTo>
                  <a:pt x="1653700" y="362584"/>
                </a:lnTo>
                <a:lnTo>
                  <a:pt x="1653540" y="361568"/>
                </a:lnTo>
                <a:lnTo>
                  <a:pt x="1652905" y="359155"/>
                </a:lnTo>
                <a:lnTo>
                  <a:pt x="1652016" y="356869"/>
                </a:lnTo>
                <a:lnTo>
                  <a:pt x="1651162" y="354837"/>
                </a:lnTo>
                <a:lnTo>
                  <a:pt x="1585976" y="354837"/>
                </a:lnTo>
                <a:lnTo>
                  <a:pt x="1584217" y="352961"/>
                </a:lnTo>
                <a:close/>
              </a:path>
              <a:path w="1656714" h="807720">
                <a:moveTo>
                  <a:pt x="1583055" y="351281"/>
                </a:moveTo>
                <a:lnTo>
                  <a:pt x="1584217" y="352961"/>
                </a:lnTo>
                <a:lnTo>
                  <a:pt x="1585976" y="354837"/>
                </a:lnTo>
                <a:lnTo>
                  <a:pt x="1583055" y="351281"/>
                </a:lnTo>
                <a:close/>
              </a:path>
              <a:path w="1656714" h="807720">
                <a:moveTo>
                  <a:pt x="1649669" y="351281"/>
                </a:moveTo>
                <a:lnTo>
                  <a:pt x="1583055" y="351281"/>
                </a:lnTo>
                <a:lnTo>
                  <a:pt x="1585976" y="354837"/>
                </a:lnTo>
                <a:lnTo>
                  <a:pt x="1651162" y="354837"/>
                </a:lnTo>
                <a:lnTo>
                  <a:pt x="1649669" y="351281"/>
                </a:lnTo>
                <a:close/>
              </a:path>
              <a:path w="1656714" h="807720">
                <a:moveTo>
                  <a:pt x="762" y="0"/>
                </a:moveTo>
                <a:lnTo>
                  <a:pt x="0" y="57911"/>
                </a:lnTo>
                <a:lnTo>
                  <a:pt x="152400" y="59943"/>
                </a:lnTo>
                <a:lnTo>
                  <a:pt x="302768" y="65912"/>
                </a:lnTo>
                <a:lnTo>
                  <a:pt x="450850" y="75437"/>
                </a:lnTo>
                <a:lnTo>
                  <a:pt x="595248" y="88391"/>
                </a:lnTo>
                <a:lnTo>
                  <a:pt x="734948" y="104393"/>
                </a:lnTo>
                <a:lnTo>
                  <a:pt x="802513" y="113410"/>
                </a:lnTo>
                <a:lnTo>
                  <a:pt x="868553" y="123316"/>
                </a:lnTo>
                <a:lnTo>
                  <a:pt x="932815" y="133730"/>
                </a:lnTo>
                <a:lnTo>
                  <a:pt x="995044" y="144779"/>
                </a:lnTo>
                <a:lnTo>
                  <a:pt x="1055243" y="156336"/>
                </a:lnTo>
                <a:lnTo>
                  <a:pt x="1113155" y="168401"/>
                </a:lnTo>
                <a:lnTo>
                  <a:pt x="1168654" y="181101"/>
                </a:lnTo>
                <a:lnTo>
                  <a:pt x="1221613" y="194182"/>
                </a:lnTo>
                <a:lnTo>
                  <a:pt x="1271778" y="207771"/>
                </a:lnTo>
                <a:lnTo>
                  <a:pt x="1319148" y="221741"/>
                </a:lnTo>
                <a:lnTo>
                  <a:pt x="1363345" y="236092"/>
                </a:lnTo>
                <a:lnTo>
                  <a:pt x="1404366" y="250697"/>
                </a:lnTo>
                <a:lnTo>
                  <a:pt x="1441958" y="265556"/>
                </a:lnTo>
                <a:lnTo>
                  <a:pt x="1506473" y="295782"/>
                </a:lnTo>
                <a:lnTo>
                  <a:pt x="1554988" y="326008"/>
                </a:lnTo>
                <a:lnTo>
                  <a:pt x="1584217" y="352961"/>
                </a:lnTo>
                <a:lnTo>
                  <a:pt x="1583055" y="351281"/>
                </a:lnTo>
                <a:lnTo>
                  <a:pt x="1649669" y="351281"/>
                </a:lnTo>
                <a:lnTo>
                  <a:pt x="1645031" y="340232"/>
                </a:lnTo>
                <a:lnTo>
                  <a:pt x="1644269" y="338327"/>
                </a:lnTo>
                <a:lnTo>
                  <a:pt x="1609344" y="295909"/>
                </a:lnTo>
                <a:lnTo>
                  <a:pt x="1561592" y="260730"/>
                </a:lnTo>
                <a:lnTo>
                  <a:pt x="1499489" y="227583"/>
                </a:lnTo>
                <a:lnTo>
                  <a:pt x="1463294" y="211708"/>
                </a:lnTo>
                <a:lnTo>
                  <a:pt x="1423796" y="196087"/>
                </a:lnTo>
                <a:lnTo>
                  <a:pt x="1381125" y="180975"/>
                </a:lnTo>
                <a:lnTo>
                  <a:pt x="1335532" y="166242"/>
                </a:lnTo>
                <a:lnTo>
                  <a:pt x="1286891" y="151891"/>
                </a:lnTo>
                <a:lnTo>
                  <a:pt x="1235456" y="138048"/>
                </a:lnTo>
                <a:lnTo>
                  <a:pt x="1181481" y="124586"/>
                </a:lnTo>
                <a:lnTo>
                  <a:pt x="1124966" y="111759"/>
                </a:lnTo>
                <a:lnTo>
                  <a:pt x="1066165" y="99440"/>
                </a:lnTo>
                <a:lnTo>
                  <a:pt x="1005205" y="87629"/>
                </a:lnTo>
                <a:lnTo>
                  <a:pt x="942085" y="76580"/>
                </a:lnTo>
                <a:lnTo>
                  <a:pt x="877061" y="66039"/>
                </a:lnTo>
                <a:lnTo>
                  <a:pt x="810259" y="56133"/>
                </a:lnTo>
                <a:lnTo>
                  <a:pt x="741553" y="46862"/>
                </a:lnTo>
                <a:lnTo>
                  <a:pt x="600456" y="30733"/>
                </a:lnTo>
                <a:lnTo>
                  <a:pt x="454532" y="17652"/>
                </a:lnTo>
                <a:lnTo>
                  <a:pt x="305054" y="8000"/>
                </a:lnTo>
                <a:lnTo>
                  <a:pt x="153162" y="2031"/>
                </a:lnTo>
                <a:lnTo>
                  <a:pt x="762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800" y="4219955"/>
            <a:ext cx="1607185" cy="613410"/>
          </a:xfrm>
          <a:custGeom>
            <a:avLst/>
            <a:gdLst/>
            <a:ahLst/>
            <a:cxnLst/>
            <a:rect l="l" t="t" r="r" b="b"/>
            <a:pathLst>
              <a:path w="1607185" h="613410">
                <a:moveTo>
                  <a:pt x="172593" y="439166"/>
                </a:moveTo>
                <a:lnTo>
                  <a:pt x="0" y="528193"/>
                </a:lnTo>
                <a:lnTo>
                  <a:pt x="174751" y="612902"/>
                </a:lnTo>
                <a:lnTo>
                  <a:pt x="174037" y="555371"/>
                </a:lnTo>
                <a:lnTo>
                  <a:pt x="145542" y="555371"/>
                </a:lnTo>
                <a:lnTo>
                  <a:pt x="144018" y="497459"/>
                </a:lnTo>
                <a:lnTo>
                  <a:pt x="173308" y="496709"/>
                </a:lnTo>
                <a:lnTo>
                  <a:pt x="172593" y="439166"/>
                </a:lnTo>
                <a:close/>
              </a:path>
              <a:path w="1607185" h="613410">
                <a:moveTo>
                  <a:pt x="173308" y="496709"/>
                </a:moveTo>
                <a:lnTo>
                  <a:pt x="144018" y="497459"/>
                </a:lnTo>
                <a:lnTo>
                  <a:pt x="145542" y="555371"/>
                </a:lnTo>
                <a:lnTo>
                  <a:pt x="174028" y="554648"/>
                </a:lnTo>
                <a:lnTo>
                  <a:pt x="173308" y="496709"/>
                </a:lnTo>
                <a:close/>
              </a:path>
              <a:path w="1607185" h="613410">
                <a:moveTo>
                  <a:pt x="174028" y="554648"/>
                </a:moveTo>
                <a:lnTo>
                  <a:pt x="145542" y="555371"/>
                </a:lnTo>
                <a:lnTo>
                  <a:pt x="174037" y="555371"/>
                </a:lnTo>
                <a:lnTo>
                  <a:pt x="174028" y="554648"/>
                </a:lnTo>
                <a:close/>
              </a:path>
              <a:path w="1607185" h="613410">
                <a:moveTo>
                  <a:pt x="1538429" y="292057"/>
                </a:moveTo>
                <a:lnTo>
                  <a:pt x="1487170" y="322072"/>
                </a:lnTo>
                <a:lnTo>
                  <a:pt x="1432433" y="343154"/>
                </a:lnTo>
                <a:lnTo>
                  <a:pt x="1362964" y="363982"/>
                </a:lnTo>
                <a:lnTo>
                  <a:pt x="1323213" y="374142"/>
                </a:lnTo>
                <a:lnTo>
                  <a:pt x="1280160" y="384175"/>
                </a:lnTo>
                <a:lnTo>
                  <a:pt x="1234186" y="394081"/>
                </a:lnTo>
                <a:lnTo>
                  <a:pt x="1185545" y="403479"/>
                </a:lnTo>
                <a:lnTo>
                  <a:pt x="1134110" y="412750"/>
                </a:lnTo>
                <a:lnTo>
                  <a:pt x="1080135" y="421640"/>
                </a:lnTo>
                <a:lnTo>
                  <a:pt x="1024001" y="430149"/>
                </a:lnTo>
                <a:lnTo>
                  <a:pt x="905001" y="446151"/>
                </a:lnTo>
                <a:lnTo>
                  <a:pt x="778510" y="460375"/>
                </a:lnTo>
                <a:lnTo>
                  <a:pt x="712851" y="466725"/>
                </a:lnTo>
                <a:lnTo>
                  <a:pt x="576961" y="478028"/>
                </a:lnTo>
                <a:lnTo>
                  <a:pt x="436752" y="486918"/>
                </a:lnTo>
                <a:lnTo>
                  <a:pt x="292988" y="493649"/>
                </a:lnTo>
                <a:lnTo>
                  <a:pt x="173308" y="496709"/>
                </a:lnTo>
                <a:lnTo>
                  <a:pt x="174028" y="554648"/>
                </a:lnTo>
                <a:lnTo>
                  <a:pt x="295656" y="551561"/>
                </a:lnTo>
                <a:lnTo>
                  <a:pt x="440436" y="544830"/>
                </a:lnTo>
                <a:lnTo>
                  <a:pt x="581787" y="535686"/>
                </a:lnTo>
                <a:lnTo>
                  <a:pt x="718438" y="524256"/>
                </a:lnTo>
                <a:lnTo>
                  <a:pt x="784732" y="517906"/>
                </a:lnTo>
                <a:lnTo>
                  <a:pt x="912368" y="503555"/>
                </a:lnTo>
                <a:lnTo>
                  <a:pt x="973582" y="495681"/>
                </a:lnTo>
                <a:lnTo>
                  <a:pt x="1032637" y="487426"/>
                </a:lnTo>
                <a:lnTo>
                  <a:pt x="1089660" y="478790"/>
                </a:lnTo>
                <a:lnTo>
                  <a:pt x="1144270" y="469773"/>
                </a:lnTo>
                <a:lnTo>
                  <a:pt x="1196467" y="460375"/>
                </a:lnTo>
                <a:lnTo>
                  <a:pt x="1246377" y="450723"/>
                </a:lnTo>
                <a:lnTo>
                  <a:pt x="1293368" y="440690"/>
                </a:lnTo>
                <a:lnTo>
                  <a:pt x="1337564" y="430276"/>
                </a:lnTo>
                <a:lnTo>
                  <a:pt x="1378839" y="419735"/>
                </a:lnTo>
                <a:lnTo>
                  <a:pt x="1417193" y="408813"/>
                </a:lnTo>
                <a:lnTo>
                  <a:pt x="1484122" y="385953"/>
                </a:lnTo>
                <a:lnTo>
                  <a:pt x="1537970" y="361569"/>
                </a:lnTo>
                <a:lnTo>
                  <a:pt x="1575308" y="336804"/>
                </a:lnTo>
                <a:lnTo>
                  <a:pt x="1578737" y="333629"/>
                </a:lnTo>
                <a:lnTo>
                  <a:pt x="1589913" y="321945"/>
                </a:lnTo>
                <a:lnTo>
                  <a:pt x="1591437" y="320294"/>
                </a:lnTo>
                <a:lnTo>
                  <a:pt x="1592834" y="318516"/>
                </a:lnTo>
                <a:lnTo>
                  <a:pt x="1593977" y="316484"/>
                </a:lnTo>
                <a:lnTo>
                  <a:pt x="1600708" y="304927"/>
                </a:lnTo>
                <a:lnTo>
                  <a:pt x="1602359" y="302133"/>
                </a:lnTo>
                <a:lnTo>
                  <a:pt x="1603502" y="299085"/>
                </a:lnTo>
                <a:lnTo>
                  <a:pt x="1604554" y="293751"/>
                </a:lnTo>
                <a:lnTo>
                  <a:pt x="1536827" y="293751"/>
                </a:lnTo>
                <a:lnTo>
                  <a:pt x="1538429" y="292057"/>
                </a:lnTo>
                <a:close/>
              </a:path>
              <a:path w="1607185" h="613410">
                <a:moveTo>
                  <a:pt x="1540383" y="290576"/>
                </a:moveTo>
                <a:lnTo>
                  <a:pt x="1538429" y="292057"/>
                </a:lnTo>
                <a:lnTo>
                  <a:pt x="1536827" y="293751"/>
                </a:lnTo>
                <a:lnTo>
                  <a:pt x="1540383" y="290576"/>
                </a:lnTo>
                <a:close/>
              </a:path>
              <a:path w="1607185" h="613410">
                <a:moveTo>
                  <a:pt x="1605169" y="290576"/>
                </a:moveTo>
                <a:lnTo>
                  <a:pt x="1540383" y="290576"/>
                </a:lnTo>
                <a:lnTo>
                  <a:pt x="1536827" y="293751"/>
                </a:lnTo>
                <a:lnTo>
                  <a:pt x="1604554" y="293751"/>
                </a:lnTo>
                <a:lnTo>
                  <a:pt x="1605169" y="290576"/>
                </a:lnTo>
                <a:close/>
              </a:path>
              <a:path w="1607185" h="613410">
                <a:moveTo>
                  <a:pt x="1545656" y="284420"/>
                </a:moveTo>
                <a:lnTo>
                  <a:pt x="1538429" y="292057"/>
                </a:lnTo>
                <a:lnTo>
                  <a:pt x="1540383" y="290576"/>
                </a:lnTo>
                <a:lnTo>
                  <a:pt x="1605169" y="290576"/>
                </a:lnTo>
                <a:lnTo>
                  <a:pt x="1605783" y="287401"/>
                </a:lnTo>
                <a:lnTo>
                  <a:pt x="1543939" y="287401"/>
                </a:lnTo>
                <a:lnTo>
                  <a:pt x="1545656" y="284420"/>
                </a:lnTo>
                <a:close/>
              </a:path>
              <a:path w="1607185" h="613410">
                <a:moveTo>
                  <a:pt x="1547731" y="282226"/>
                </a:moveTo>
                <a:lnTo>
                  <a:pt x="1545656" y="284420"/>
                </a:lnTo>
                <a:lnTo>
                  <a:pt x="1543939" y="287401"/>
                </a:lnTo>
                <a:lnTo>
                  <a:pt x="1547710" y="282332"/>
                </a:lnTo>
                <a:close/>
              </a:path>
              <a:path w="1607185" h="613410">
                <a:moveTo>
                  <a:pt x="1547710" y="282332"/>
                </a:moveTo>
                <a:lnTo>
                  <a:pt x="1543939" y="287401"/>
                </a:lnTo>
                <a:lnTo>
                  <a:pt x="1605783" y="287401"/>
                </a:lnTo>
                <a:lnTo>
                  <a:pt x="1606300" y="284734"/>
                </a:lnTo>
                <a:lnTo>
                  <a:pt x="1547240" y="284734"/>
                </a:lnTo>
                <a:lnTo>
                  <a:pt x="1547710" y="282332"/>
                </a:lnTo>
                <a:close/>
              </a:path>
              <a:path w="1607185" h="613410">
                <a:moveTo>
                  <a:pt x="1548303" y="281940"/>
                </a:moveTo>
                <a:lnTo>
                  <a:pt x="1548002" y="281940"/>
                </a:lnTo>
                <a:lnTo>
                  <a:pt x="1547710" y="282332"/>
                </a:lnTo>
                <a:lnTo>
                  <a:pt x="1547240" y="284734"/>
                </a:lnTo>
                <a:lnTo>
                  <a:pt x="1548303" y="281940"/>
                </a:lnTo>
                <a:close/>
              </a:path>
              <a:path w="1607185" h="613410">
                <a:moveTo>
                  <a:pt x="1606851" y="275717"/>
                </a:moveTo>
                <a:lnTo>
                  <a:pt x="1550670" y="275717"/>
                </a:lnTo>
                <a:lnTo>
                  <a:pt x="1549221" y="279527"/>
                </a:lnTo>
                <a:lnTo>
                  <a:pt x="1549146" y="280035"/>
                </a:lnTo>
                <a:lnTo>
                  <a:pt x="1547240" y="284734"/>
                </a:lnTo>
                <a:lnTo>
                  <a:pt x="1606300" y="284734"/>
                </a:lnTo>
                <a:lnTo>
                  <a:pt x="1606423" y="284099"/>
                </a:lnTo>
                <a:lnTo>
                  <a:pt x="1606930" y="281813"/>
                </a:lnTo>
                <a:lnTo>
                  <a:pt x="1607049" y="279672"/>
                </a:lnTo>
                <a:lnTo>
                  <a:pt x="1606851" y="275717"/>
                </a:lnTo>
                <a:close/>
              </a:path>
              <a:path w="1607185" h="613410">
                <a:moveTo>
                  <a:pt x="1548149" y="280093"/>
                </a:moveTo>
                <a:lnTo>
                  <a:pt x="1545656" y="284420"/>
                </a:lnTo>
                <a:lnTo>
                  <a:pt x="1547731" y="282226"/>
                </a:lnTo>
                <a:lnTo>
                  <a:pt x="1548149" y="280093"/>
                </a:lnTo>
                <a:close/>
              </a:path>
              <a:path w="1607185" h="613410">
                <a:moveTo>
                  <a:pt x="1548002" y="281940"/>
                </a:moveTo>
                <a:lnTo>
                  <a:pt x="1547731" y="282226"/>
                </a:lnTo>
                <a:lnTo>
                  <a:pt x="1548002" y="281940"/>
                </a:lnTo>
                <a:close/>
              </a:path>
              <a:path w="1607185" h="613410">
                <a:moveTo>
                  <a:pt x="1549082" y="278472"/>
                </a:moveTo>
                <a:lnTo>
                  <a:pt x="1548149" y="280093"/>
                </a:lnTo>
                <a:lnTo>
                  <a:pt x="1547731" y="282226"/>
                </a:lnTo>
                <a:lnTo>
                  <a:pt x="1548002" y="281940"/>
                </a:lnTo>
                <a:lnTo>
                  <a:pt x="1548303" y="281940"/>
                </a:lnTo>
                <a:lnTo>
                  <a:pt x="1549027" y="280035"/>
                </a:lnTo>
                <a:lnTo>
                  <a:pt x="1549082" y="278472"/>
                </a:lnTo>
                <a:close/>
              </a:path>
              <a:path w="1607185" h="613410">
                <a:moveTo>
                  <a:pt x="1548976" y="275862"/>
                </a:moveTo>
                <a:lnTo>
                  <a:pt x="1548149" y="280093"/>
                </a:lnTo>
                <a:lnTo>
                  <a:pt x="1549082" y="278472"/>
                </a:lnTo>
                <a:lnTo>
                  <a:pt x="1548976" y="275862"/>
                </a:lnTo>
                <a:close/>
              </a:path>
              <a:path w="1607185" h="613410">
                <a:moveTo>
                  <a:pt x="1549134" y="279754"/>
                </a:moveTo>
                <a:lnTo>
                  <a:pt x="1549027" y="280035"/>
                </a:lnTo>
                <a:lnTo>
                  <a:pt x="1549134" y="279754"/>
                </a:lnTo>
                <a:close/>
              </a:path>
              <a:path w="1607185" h="613410">
                <a:moveTo>
                  <a:pt x="1550670" y="275717"/>
                </a:moveTo>
                <a:lnTo>
                  <a:pt x="1549246" y="278187"/>
                </a:lnTo>
                <a:lnTo>
                  <a:pt x="1549165" y="279672"/>
                </a:lnTo>
                <a:lnTo>
                  <a:pt x="1550670" y="275717"/>
                </a:lnTo>
                <a:close/>
              </a:path>
              <a:path w="1607185" h="613410">
                <a:moveTo>
                  <a:pt x="1549527" y="273050"/>
                </a:moveTo>
                <a:lnTo>
                  <a:pt x="1549005" y="275717"/>
                </a:lnTo>
                <a:lnTo>
                  <a:pt x="1549082" y="278472"/>
                </a:lnTo>
                <a:lnTo>
                  <a:pt x="1549246" y="278187"/>
                </a:lnTo>
                <a:lnTo>
                  <a:pt x="1549527" y="273050"/>
                </a:lnTo>
                <a:close/>
              </a:path>
              <a:path w="1607185" h="613410">
                <a:moveTo>
                  <a:pt x="1606706" y="273050"/>
                </a:moveTo>
                <a:lnTo>
                  <a:pt x="1549527" y="273050"/>
                </a:lnTo>
                <a:lnTo>
                  <a:pt x="1549246" y="278187"/>
                </a:lnTo>
                <a:lnTo>
                  <a:pt x="1550670" y="275717"/>
                </a:lnTo>
                <a:lnTo>
                  <a:pt x="1606851" y="275717"/>
                </a:lnTo>
                <a:lnTo>
                  <a:pt x="1606706" y="273050"/>
                </a:lnTo>
                <a:close/>
              </a:path>
              <a:path w="1607185" h="613410">
                <a:moveTo>
                  <a:pt x="1215136" y="0"/>
                </a:moveTo>
                <a:lnTo>
                  <a:pt x="1213866" y="57912"/>
                </a:lnTo>
                <a:lnTo>
                  <a:pt x="1230883" y="58293"/>
                </a:lnTo>
                <a:lnTo>
                  <a:pt x="1246758" y="59309"/>
                </a:lnTo>
                <a:lnTo>
                  <a:pt x="1293749" y="66167"/>
                </a:lnTo>
                <a:lnTo>
                  <a:pt x="1339595" y="78105"/>
                </a:lnTo>
                <a:lnTo>
                  <a:pt x="1397635" y="101473"/>
                </a:lnTo>
                <a:lnTo>
                  <a:pt x="1448942" y="131445"/>
                </a:lnTo>
                <a:lnTo>
                  <a:pt x="1481454" y="156972"/>
                </a:lnTo>
                <a:lnTo>
                  <a:pt x="1508633" y="184658"/>
                </a:lnTo>
                <a:lnTo>
                  <a:pt x="1534667" y="223266"/>
                </a:lnTo>
                <a:lnTo>
                  <a:pt x="1547622" y="261493"/>
                </a:lnTo>
                <a:lnTo>
                  <a:pt x="1548976" y="275862"/>
                </a:lnTo>
                <a:lnTo>
                  <a:pt x="1549527" y="273050"/>
                </a:lnTo>
                <a:lnTo>
                  <a:pt x="1606706" y="273050"/>
                </a:lnTo>
                <a:lnTo>
                  <a:pt x="1606169" y="263144"/>
                </a:lnTo>
                <a:lnTo>
                  <a:pt x="1596898" y="221615"/>
                </a:lnTo>
                <a:lnTo>
                  <a:pt x="1578228" y="182499"/>
                </a:lnTo>
                <a:lnTo>
                  <a:pt x="1551939" y="146177"/>
                </a:lnTo>
                <a:lnTo>
                  <a:pt x="1518920" y="112776"/>
                </a:lnTo>
                <a:lnTo>
                  <a:pt x="1479803" y="82423"/>
                </a:lnTo>
                <a:lnTo>
                  <a:pt x="1421130" y="48641"/>
                </a:lnTo>
                <a:lnTo>
                  <a:pt x="1356360" y="22606"/>
                </a:lnTo>
                <a:lnTo>
                  <a:pt x="1304289" y="9144"/>
                </a:lnTo>
                <a:lnTo>
                  <a:pt x="1250314" y="1524"/>
                </a:lnTo>
                <a:lnTo>
                  <a:pt x="1232281" y="381"/>
                </a:lnTo>
                <a:lnTo>
                  <a:pt x="1215136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19" y="2857880"/>
            <a:ext cx="777240" cy="1890395"/>
          </a:xfrm>
          <a:custGeom>
            <a:avLst/>
            <a:gdLst/>
            <a:ahLst/>
            <a:cxnLst/>
            <a:rect l="l" t="t" r="r" b="b"/>
            <a:pathLst>
              <a:path w="777239" h="1890395">
                <a:moveTo>
                  <a:pt x="374396" y="0"/>
                </a:moveTo>
                <a:lnTo>
                  <a:pt x="370332" y="0"/>
                </a:lnTo>
                <a:lnTo>
                  <a:pt x="368300" y="381"/>
                </a:lnTo>
                <a:lnTo>
                  <a:pt x="352171" y="3048"/>
                </a:lnTo>
                <a:lnTo>
                  <a:pt x="349377" y="3556"/>
                </a:lnTo>
                <a:lnTo>
                  <a:pt x="346583" y="4445"/>
                </a:lnTo>
                <a:lnTo>
                  <a:pt x="327914" y="13716"/>
                </a:lnTo>
                <a:lnTo>
                  <a:pt x="326009" y="14605"/>
                </a:lnTo>
                <a:lnTo>
                  <a:pt x="322453" y="17145"/>
                </a:lnTo>
                <a:lnTo>
                  <a:pt x="305282" y="31242"/>
                </a:lnTo>
                <a:lnTo>
                  <a:pt x="304152" y="32258"/>
                </a:lnTo>
                <a:lnTo>
                  <a:pt x="303110" y="33528"/>
                </a:lnTo>
                <a:lnTo>
                  <a:pt x="285013" y="54229"/>
                </a:lnTo>
                <a:lnTo>
                  <a:pt x="251320" y="108331"/>
                </a:lnTo>
                <a:lnTo>
                  <a:pt x="219583" y="178689"/>
                </a:lnTo>
                <a:lnTo>
                  <a:pt x="204135" y="219964"/>
                </a:lnTo>
                <a:lnTo>
                  <a:pt x="189242" y="264795"/>
                </a:lnTo>
                <a:lnTo>
                  <a:pt x="174675" y="313309"/>
                </a:lnTo>
                <a:lnTo>
                  <a:pt x="160401" y="365379"/>
                </a:lnTo>
                <a:lnTo>
                  <a:pt x="146646" y="420751"/>
                </a:lnTo>
                <a:lnTo>
                  <a:pt x="133299" y="479298"/>
                </a:lnTo>
                <a:lnTo>
                  <a:pt x="120345" y="540893"/>
                </a:lnTo>
                <a:lnTo>
                  <a:pt x="107988" y="605409"/>
                </a:lnTo>
                <a:lnTo>
                  <a:pt x="95999" y="672465"/>
                </a:lnTo>
                <a:lnTo>
                  <a:pt x="84709" y="742188"/>
                </a:lnTo>
                <a:lnTo>
                  <a:pt x="73901" y="814324"/>
                </a:lnTo>
                <a:lnTo>
                  <a:pt x="63754" y="888365"/>
                </a:lnTo>
                <a:lnTo>
                  <a:pt x="54190" y="964692"/>
                </a:lnTo>
                <a:lnTo>
                  <a:pt x="45300" y="1042924"/>
                </a:lnTo>
                <a:lnTo>
                  <a:pt x="37084" y="1122680"/>
                </a:lnTo>
                <a:lnTo>
                  <a:pt x="29603" y="1204214"/>
                </a:lnTo>
                <a:lnTo>
                  <a:pt x="17094" y="1370838"/>
                </a:lnTo>
                <a:lnTo>
                  <a:pt x="7734" y="1541653"/>
                </a:lnTo>
                <a:lnTo>
                  <a:pt x="2006" y="1715135"/>
                </a:lnTo>
                <a:lnTo>
                  <a:pt x="0" y="1889379"/>
                </a:lnTo>
                <a:lnTo>
                  <a:pt x="57912" y="1890014"/>
                </a:lnTo>
                <a:lnTo>
                  <a:pt x="59905" y="1715770"/>
                </a:lnTo>
                <a:lnTo>
                  <a:pt x="65608" y="1543558"/>
                </a:lnTo>
                <a:lnTo>
                  <a:pt x="74917" y="1374013"/>
                </a:lnTo>
                <a:lnTo>
                  <a:pt x="87363" y="1208659"/>
                </a:lnTo>
                <a:lnTo>
                  <a:pt x="94742" y="1128014"/>
                </a:lnTo>
                <a:lnTo>
                  <a:pt x="102908" y="1048766"/>
                </a:lnTo>
                <a:lnTo>
                  <a:pt x="111734" y="971296"/>
                </a:lnTo>
                <a:lnTo>
                  <a:pt x="121221" y="895604"/>
                </a:lnTo>
                <a:lnTo>
                  <a:pt x="131267" y="822071"/>
                </a:lnTo>
                <a:lnTo>
                  <a:pt x="141986" y="750824"/>
                </a:lnTo>
                <a:lnTo>
                  <a:pt x="153174" y="681736"/>
                </a:lnTo>
                <a:lnTo>
                  <a:pt x="164998" y="615569"/>
                </a:lnTo>
                <a:lnTo>
                  <a:pt x="177215" y="551815"/>
                </a:lnTo>
                <a:lnTo>
                  <a:pt x="189979" y="491236"/>
                </a:lnTo>
                <a:lnTo>
                  <a:pt x="203111" y="433578"/>
                </a:lnTo>
                <a:lnTo>
                  <a:pt x="216598" y="379349"/>
                </a:lnTo>
                <a:lnTo>
                  <a:pt x="230517" y="328676"/>
                </a:lnTo>
                <a:lnTo>
                  <a:pt x="244716" y="281432"/>
                </a:lnTo>
                <a:lnTo>
                  <a:pt x="259118" y="238125"/>
                </a:lnTo>
                <a:lnTo>
                  <a:pt x="273812" y="199009"/>
                </a:lnTo>
                <a:lnTo>
                  <a:pt x="303415" y="133604"/>
                </a:lnTo>
                <a:lnTo>
                  <a:pt x="332613" y="87249"/>
                </a:lnTo>
                <a:lnTo>
                  <a:pt x="343595" y="75057"/>
                </a:lnTo>
                <a:lnTo>
                  <a:pt x="343154" y="75057"/>
                </a:lnTo>
                <a:lnTo>
                  <a:pt x="346456" y="71882"/>
                </a:lnTo>
                <a:lnTo>
                  <a:pt x="347076" y="71882"/>
                </a:lnTo>
                <a:lnTo>
                  <a:pt x="354920" y="65532"/>
                </a:lnTo>
                <a:lnTo>
                  <a:pt x="353695" y="65532"/>
                </a:lnTo>
                <a:lnTo>
                  <a:pt x="359156" y="62103"/>
                </a:lnTo>
                <a:lnTo>
                  <a:pt x="360607" y="62103"/>
                </a:lnTo>
                <a:lnTo>
                  <a:pt x="364447" y="60198"/>
                </a:lnTo>
                <a:lnTo>
                  <a:pt x="361696" y="60198"/>
                </a:lnTo>
                <a:lnTo>
                  <a:pt x="369824" y="57531"/>
                </a:lnTo>
                <a:lnTo>
                  <a:pt x="528569" y="57531"/>
                </a:lnTo>
                <a:lnTo>
                  <a:pt x="514858" y="47752"/>
                </a:lnTo>
                <a:lnTo>
                  <a:pt x="481076" y="27686"/>
                </a:lnTo>
                <a:lnTo>
                  <a:pt x="445770" y="12573"/>
                </a:lnTo>
                <a:lnTo>
                  <a:pt x="390525" y="762"/>
                </a:lnTo>
                <a:lnTo>
                  <a:pt x="374396" y="0"/>
                </a:lnTo>
                <a:close/>
              </a:path>
              <a:path w="777239" h="1890395">
                <a:moveTo>
                  <a:pt x="661607" y="364100"/>
                </a:moveTo>
                <a:lnTo>
                  <a:pt x="605409" y="372491"/>
                </a:lnTo>
                <a:lnTo>
                  <a:pt x="717042" y="531495"/>
                </a:lnTo>
                <a:lnTo>
                  <a:pt x="761921" y="393827"/>
                </a:lnTo>
                <a:lnTo>
                  <a:pt x="667131" y="393827"/>
                </a:lnTo>
                <a:lnTo>
                  <a:pt x="661607" y="364100"/>
                </a:lnTo>
                <a:close/>
              </a:path>
              <a:path w="777239" h="1890395">
                <a:moveTo>
                  <a:pt x="718515" y="355604"/>
                </a:moveTo>
                <a:lnTo>
                  <a:pt x="661607" y="364100"/>
                </a:lnTo>
                <a:lnTo>
                  <a:pt x="667131" y="393827"/>
                </a:lnTo>
                <a:lnTo>
                  <a:pt x="724027" y="382778"/>
                </a:lnTo>
                <a:lnTo>
                  <a:pt x="718515" y="355604"/>
                </a:lnTo>
                <a:close/>
              </a:path>
              <a:path w="777239" h="1890395">
                <a:moveTo>
                  <a:pt x="777240" y="346837"/>
                </a:moveTo>
                <a:lnTo>
                  <a:pt x="718515" y="355604"/>
                </a:lnTo>
                <a:lnTo>
                  <a:pt x="724027" y="382778"/>
                </a:lnTo>
                <a:lnTo>
                  <a:pt x="667131" y="393827"/>
                </a:lnTo>
                <a:lnTo>
                  <a:pt x="761921" y="393827"/>
                </a:lnTo>
                <a:lnTo>
                  <a:pt x="777240" y="346837"/>
                </a:lnTo>
                <a:close/>
              </a:path>
              <a:path w="777239" h="1890395">
                <a:moveTo>
                  <a:pt x="528569" y="57531"/>
                </a:moveTo>
                <a:lnTo>
                  <a:pt x="377698" y="57531"/>
                </a:lnTo>
                <a:lnTo>
                  <a:pt x="374570" y="58052"/>
                </a:lnTo>
                <a:lnTo>
                  <a:pt x="387731" y="58674"/>
                </a:lnTo>
                <a:lnTo>
                  <a:pt x="401447" y="60579"/>
                </a:lnTo>
                <a:lnTo>
                  <a:pt x="442595" y="73406"/>
                </a:lnTo>
                <a:lnTo>
                  <a:pt x="483743" y="96520"/>
                </a:lnTo>
                <a:lnTo>
                  <a:pt x="524002" y="129286"/>
                </a:lnTo>
                <a:lnTo>
                  <a:pt x="562229" y="170815"/>
                </a:lnTo>
                <a:lnTo>
                  <a:pt x="585851" y="202819"/>
                </a:lnTo>
                <a:lnTo>
                  <a:pt x="607822" y="237617"/>
                </a:lnTo>
                <a:lnTo>
                  <a:pt x="627634" y="275082"/>
                </a:lnTo>
                <a:lnTo>
                  <a:pt x="645160" y="314833"/>
                </a:lnTo>
                <a:lnTo>
                  <a:pt x="660146" y="356235"/>
                </a:lnTo>
                <a:lnTo>
                  <a:pt x="661607" y="364100"/>
                </a:lnTo>
                <a:lnTo>
                  <a:pt x="718515" y="355604"/>
                </a:lnTo>
                <a:lnTo>
                  <a:pt x="707136" y="314833"/>
                </a:lnTo>
                <a:lnTo>
                  <a:pt x="689356" y="270383"/>
                </a:lnTo>
                <a:lnTo>
                  <a:pt x="668655" y="228092"/>
                </a:lnTo>
                <a:lnTo>
                  <a:pt x="645541" y="188087"/>
                </a:lnTo>
                <a:lnTo>
                  <a:pt x="620014" y="150876"/>
                </a:lnTo>
                <a:lnTo>
                  <a:pt x="592455" y="116840"/>
                </a:lnTo>
                <a:lnTo>
                  <a:pt x="562737" y="86360"/>
                </a:lnTo>
                <a:lnTo>
                  <a:pt x="531241" y="59436"/>
                </a:lnTo>
                <a:lnTo>
                  <a:pt x="528569" y="57531"/>
                </a:lnTo>
                <a:close/>
              </a:path>
              <a:path w="777239" h="1890395">
                <a:moveTo>
                  <a:pt x="346456" y="71882"/>
                </a:moveTo>
                <a:lnTo>
                  <a:pt x="343154" y="75057"/>
                </a:lnTo>
                <a:lnTo>
                  <a:pt x="344785" y="73735"/>
                </a:lnTo>
                <a:lnTo>
                  <a:pt x="346456" y="71882"/>
                </a:lnTo>
                <a:close/>
              </a:path>
              <a:path w="777239" h="1890395">
                <a:moveTo>
                  <a:pt x="344785" y="73735"/>
                </a:moveTo>
                <a:lnTo>
                  <a:pt x="343154" y="75057"/>
                </a:lnTo>
                <a:lnTo>
                  <a:pt x="343595" y="75057"/>
                </a:lnTo>
                <a:lnTo>
                  <a:pt x="344785" y="73735"/>
                </a:lnTo>
                <a:close/>
              </a:path>
              <a:path w="777239" h="1890395">
                <a:moveTo>
                  <a:pt x="347076" y="71882"/>
                </a:moveTo>
                <a:lnTo>
                  <a:pt x="346456" y="71882"/>
                </a:lnTo>
                <a:lnTo>
                  <a:pt x="344785" y="73735"/>
                </a:lnTo>
                <a:lnTo>
                  <a:pt x="347076" y="71882"/>
                </a:lnTo>
                <a:close/>
              </a:path>
              <a:path w="777239" h="1890395">
                <a:moveTo>
                  <a:pt x="359156" y="62103"/>
                </a:moveTo>
                <a:lnTo>
                  <a:pt x="353695" y="65532"/>
                </a:lnTo>
                <a:lnTo>
                  <a:pt x="356859" y="63962"/>
                </a:lnTo>
                <a:lnTo>
                  <a:pt x="359156" y="62103"/>
                </a:lnTo>
                <a:close/>
              </a:path>
              <a:path w="777239" h="1890395">
                <a:moveTo>
                  <a:pt x="356859" y="63962"/>
                </a:moveTo>
                <a:lnTo>
                  <a:pt x="353695" y="65532"/>
                </a:lnTo>
                <a:lnTo>
                  <a:pt x="354920" y="65532"/>
                </a:lnTo>
                <a:lnTo>
                  <a:pt x="356859" y="63962"/>
                </a:lnTo>
                <a:close/>
              </a:path>
              <a:path w="777239" h="1890395">
                <a:moveTo>
                  <a:pt x="360607" y="62103"/>
                </a:moveTo>
                <a:lnTo>
                  <a:pt x="359156" y="62103"/>
                </a:lnTo>
                <a:lnTo>
                  <a:pt x="356859" y="63962"/>
                </a:lnTo>
                <a:lnTo>
                  <a:pt x="360607" y="62103"/>
                </a:lnTo>
                <a:close/>
              </a:path>
              <a:path w="777239" h="1890395">
                <a:moveTo>
                  <a:pt x="369824" y="57531"/>
                </a:moveTo>
                <a:lnTo>
                  <a:pt x="361696" y="60198"/>
                </a:lnTo>
                <a:lnTo>
                  <a:pt x="365839" y="59507"/>
                </a:lnTo>
                <a:lnTo>
                  <a:pt x="369824" y="57531"/>
                </a:lnTo>
                <a:close/>
              </a:path>
              <a:path w="777239" h="1890395">
                <a:moveTo>
                  <a:pt x="365839" y="59507"/>
                </a:moveTo>
                <a:lnTo>
                  <a:pt x="361696" y="60198"/>
                </a:lnTo>
                <a:lnTo>
                  <a:pt x="364447" y="60198"/>
                </a:lnTo>
                <a:lnTo>
                  <a:pt x="365839" y="59507"/>
                </a:lnTo>
                <a:close/>
              </a:path>
              <a:path w="777239" h="1890395">
                <a:moveTo>
                  <a:pt x="377698" y="57531"/>
                </a:moveTo>
                <a:lnTo>
                  <a:pt x="369824" y="57531"/>
                </a:lnTo>
                <a:lnTo>
                  <a:pt x="365839" y="59507"/>
                </a:lnTo>
                <a:lnTo>
                  <a:pt x="374570" y="58052"/>
                </a:lnTo>
                <a:lnTo>
                  <a:pt x="371602" y="57912"/>
                </a:lnTo>
                <a:lnTo>
                  <a:pt x="377698" y="57531"/>
                </a:lnTo>
                <a:close/>
              </a:path>
              <a:path w="777239" h="1890395">
                <a:moveTo>
                  <a:pt x="377698" y="57531"/>
                </a:moveTo>
                <a:lnTo>
                  <a:pt x="371602" y="57912"/>
                </a:lnTo>
                <a:lnTo>
                  <a:pt x="374570" y="58052"/>
                </a:lnTo>
                <a:lnTo>
                  <a:pt x="377698" y="57531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45122" y="2123947"/>
            <a:ext cx="524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1.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control variable(i) is</a:t>
            </a:r>
            <a:r>
              <a:rPr sz="2400" spc="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initialized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5122" y="2489708"/>
            <a:ext cx="473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2.	The test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 is</a:t>
            </a:r>
            <a:r>
              <a:rPr sz="24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evaluated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5122" y="2855467"/>
            <a:ext cx="4945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3.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body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executed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if it is</a:t>
            </a:r>
            <a:r>
              <a:rPr sz="24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true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45122" y="3220923"/>
            <a:ext cx="4841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4.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control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variable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4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updated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6001" y="3587242"/>
            <a:ext cx="449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control 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transferred back</a:t>
            </a:r>
            <a:r>
              <a:rPr sz="24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6001" y="3953002"/>
            <a:ext cx="218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1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	e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x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es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n.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5122" y="4318761"/>
            <a:ext cx="462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If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test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evaluates to</a:t>
            </a:r>
            <a:r>
              <a:rPr sz="24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true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45122" y="4684217"/>
            <a:ext cx="4646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is executed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otherwise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control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45122" y="5050663"/>
            <a:ext cx="491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transferred 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4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following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45122" y="5416397"/>
            <a:ext cx="1154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400" spc="-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6840" y="910843"/>
            <a:ext cx="5460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SOME </a:t>
            </a:r>
            <a:r>
              <a:rPr spc="-5" dirty="0"/>
              <a:t>POINTS TO</a:t>
            </a:r>
            <a:r>
              <a:rPr spc="-45" dirty="0"/>
              <a:t> </a:t>
            </a:r>
            <a:r>
              <a:rPr spc="-10" dirty="0"/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10867"/>
            <a:ext cx="10362565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While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is usually used when we do not know how many times we need to  execute it. Such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loops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are known as sentinel controlled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loops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and do not require a  counter.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142614"/>
            <a:ext cx="10501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control variable acquires its value from user input and not by</a:t>
            </a:r>
            <a:r>
              <a:rPr sz="2200" spc="2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assignment/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348667"/>
            <a:ext cx="8975090" cy="13144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50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initialization.</a:t>
            </a:r>
            <a:endParaRPr sz="2200">
              <a:latin typeface="Myanmar Text"/>
              <a:cs typeface="Myanmar Tex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updating takes place within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and depends on user input</a:t>
            </a:r>
            <a:r>
              <a:rPr sz="2200" spc="2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200">
              <a:latin typeface="Myanmar Text"/>
              <a:cs typeface="Myanmar Text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number of times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executes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also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depends on the user</a:t>
            </a:r>
            <a:r>
              <a:rPr sz="2200" spc="2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input</a:t>
            </a:r>
            <a:endParaRPr sz="2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595" y="176911"/>
            <a:ext cx="6539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</a:t>
            </a:r>
            <a:r>
              <a:rPr spc="-10" dirty="0"/>
              <a:t>PROGRAM </a:t>
            </a:r>
            <a:r>
              <a:rPr spc="-5" dirty="0"/>
              <a:t>TO </a:t>
            </a:r>
            <a:r>
              <a:rPr spc="-10" dirty="0"/>
              <a:t>COUNT</a:t>
            </a:r>
            <a:r>
              <a:rPr spc="-15" dirty="0"/>
              <a:t> </a:t>
            </a:r>
            <a:r>
              <a:rPr spc="-5" dirty="0"/>
              <a:t>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0107" y="725550"/>
            <a:ext cx="7775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5925" algn="l"/>
              </a:tabLst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r>
              <a:rPr sz="4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OF	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DIGITS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IN A</a:t>
            </a:r>
            <a:r>
              <a:rPr sz="4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057400"/>
            <a:ext cx="8153400" cy="4162425"/>
          </a:xfrm>
          <a:custGeom>
            <a:avLst/>
            <a:gdLst/>
            <a:ahLst/>
            <a:cxnLst/>
            <a:rect l="l" t="t" r="r" b="b"/>
            <a:pathLst>
              <a:path w="8153400" h="4162425">
                <a:moveTo>
                  <a:pt x="0" y="4162044"/>
                </a:moveTo>
                <a:lnTo>
                  <a:pt x="8153400" y="4162044"/>
                </a:lnTo>
                <a:lnTo>
                  <a:pt x="8153400" y="0"/>
                </a:lnTo>
                <a:lnTo>
                  <a:pt x="0" y="0"/>
                </a:lnTo>
                <a:lnTo>
                  <a:pt x="0" y="416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895506"/>
            <a:ext cx="6771005" cy="18827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000" b="1" spc="-5" dirty="0">
                <a:latin typeface="Myanmar Text"/>
                <a:cs typeface="Myanmar Text"/>
              </a:rPr>
              <a:t>#include &lt;iostream.h&gt;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latin typeface="Myanmar Text"/>
                <a:cs typeface="Myanmar Text"/>
              </a:rPr>
              <a:t>void</a:t>
            </a:r>
            <a:r>
              <a:rPr sz="2000" b="1" spc="-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main()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latin typeface="Myanmar Text"/>
                <a:cs typeface="Myanmar Text"/>
              </a:rPr>
              <a:t>{ </a:t>
            </a:r>
            <a:r>
              <a:rPr sz="2000" b="1" spc="-5" dirty="0">
                <a:latin typeface="Myanmar Text"/>
                <a:cs typeface="Myanmar Text"/>
              </a:rPr>
              <a:t>int </a:t>
            </a:r>
            <a:r>
              <a:rPr sz="2000" b="1" dirty="0">
                <a:latin typeface="Myanmar Text"/>
                <a:cs typeface="Myanmar Text"/>
              </a:rPr>
              <a:t>no,</a:t>
            </a:r>
            <a:r>
              <a:rPr sz="2000" b="1" spc="-35" dirty="0">
                <a:latin typeface="Myanmar Text"/>
                <a:cs typeface="Myanmar Text"/>
              </a:rPr>
              <a:t> </a:t>
            </a:r>
            <a:r>
              <a:rPr sz="2000" b="1" dirty="0">
                <a:latin typeface="Myanmar Text"/>
                <a:cs typeface="Myanmar Text"/>
              </a:rPr>
              <a:t>count=0;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dirty="0">
                <a:latin typeface="Myanmar Text"/>
                <a:cs typeface="Myanmar Text"/>
              </a:rPr>
              <a:t>cout&lt;&lt;“\n </a:t>
            </a:r>
            <a:r>
              <a:rPr sz="2000" b="1" spc="-5" dirty="0">
                <a:latin typeface="Myanmar Text"/>
                <a:cs typeface="Myanmar Text"/>
              </a:rPr>
              <a:t>Enter </a:t>
            </a:r>
            <a:r>
              <a:rPr sz="2000" b="1" dirty="0">
                <a:latin typeface="Myanmar Text"/>
                <a:cs typeface="Myanmar Text"/>
              </a:rPr>
              <a:t>the number</a:t>
            </a:r>
            <a:r>
              <a:rPr sz="2000" b="1" spc="-35" dirty="0">
                <a:latin typeface="Myanmar Text"/>
                <a:cs typeface="Myanmar Text"/>
              </a:rPr>
              <a:t> </a:t>
            </a:r>
            <a:r>
              <a:rPr sz="2000" b="1" spc="-10" dirty="0">
                <a:latin typeface="Myanmar Text"/>
                <a:cs typeface="Myanmar Text"/>
              </a:rPr>
              <a:t>:”;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1841500" algn="l"/>
              </a:tabLst>
            </a:pPr>
            <a:r>
              <a:rPr sz="2000" b="1" spc="-5" dirty="0">
                <a:latin typeface="Myanmar Text"/>
                <a:cs typeface="Myanmar Text"/>
              </a:rPr>
              <a:t>cin&gt;&gt;no;	</a:t>
            </a:r>
            <a:r>
              <a:rPr sz="2000" b="1" dirty="0">
                <a:solidFill>
                  <a:srgbClr val="006FC0"/>
                </a:solidFill>
                <a:latin typeface="Myanmar Text"/>
                <a:cs typeface="Myanmar Text"/>
              </a:rPr>
              <a:t>// 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user input </a:t>
            </a:r>
            <a:r>
              <a:rPr sz="2000" b="1" dirty="0">
                <a:solidFill>
                  <a:srgbClr val="006FC0"/>
                </a:solidFill>
                <a:latin typeface="Myanmar Text"/>
                <a:cs typeface="Myanmar Text"/>
              </a:rPr>
              <a:t>: 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loop control variable</a:t>
            </a:r>
            <a:r>
              <a:rPr sz="2000" b="1" spc="-35" dirty="0">
                <a:solidFill>
                  <a:srgbClr val="006FC0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(LCV)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18001"/>
            <a:ext cx="6190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3880" algn="l"/>
              </a:tabLst>
            </a:pPr>
            <a:r>
              <a:rPr sz="2000" b="1" spc="-5" dirty="0">
                <a:latin typeface="Myanmar Text"/>
                <a:cs typeface="Myanmar Text"/>
              </a:rPr>
              <a:t>while(no!=0)	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// condition is formed using the</a:t>
            </a:r>
            <a:r>
              <a:rPr sz="2000" b="1" spc="-35" dirty="0">
                <a:solidFill>
                  <a:srgbClr val="006FC0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LCV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121886"/>
            <a:ext cx="137287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22000"/>
              </a:lnSpc>
              <a:spcBef>
                <a:spcPts val="100"/>
              </a:spcBef>
            </a:pPr>
            <a:r>
              <a:rPr sz="2000" b="1" dirty="0">
                <a:latin typeface="Myanmar Text"/>
                <a:cs typeface="Myanmar Text"/>
              </a:rPr>
              <a:t>{ count</a:t>
            </a:r>
            <a:r>
              <a:rPr sz="2000" b="1" spc="-9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++;  </a:t>
            </a:r>
            <a:r>
              <a:rPr sz="2000" b="1" dirty="0">
                <a:latin typeface="Myanmar Text"/>
                <a:cs typeface="Myanmar Text"/>
              </a:rPr>
              <a:t>no/=10;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3533" y="4121886"/>
            <a:ext cx="5768340" cy="769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25"/>
              </a:spcBef>
            </a:pP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//</a:t>
            </a:r>
            <a:r>
              <a:rPr sz="2000" b="1" spc="-10" dirty="0">
                <a:solidFill>
                  <a:srgbClr val="006FC0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006FC0"/>
                </a:solidFill>
                <a:latin typeface="Myanmar Text"/>
                <a:cs typeface="Myanmar Text"/>
              </a:rPr>
              <a:t>counter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// the </a:t>
            </a:r>
            <a:r>
              <a:rPr sz="2000" b="1" dirty="0">
                <a:solidFill>
                  <a:srgbClr val="006FC0"/>
                </a:solidFill>
                <a:latin typeface="Myanmar Text"/>
                <a:cs typeface="Myanmar Text"/>
              </a:rPr>
              <a:t>update 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statement </a:t>
            </a:r>
            <a:r>
              <a:rPr sz="2000" b="1" dirty="0">
                <a:solidFill>
                  <a:srgbClr val="006FC0"/>
                </a:solidFill>
                <a:latin typeface="Myanmar Text"/>
                <a:cs typeface="Myanmar Text"/>
              </a:rPr>
              <a:t>, changing value 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of</a:t>
            </a:r>
            <a:r>
              <a:rPr sz="2000" b="1" spc="-85" dirty="0">
                <a:solidFill>
                  <a:srgbClr val="006FC0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Myanmar Text"/>
                <a:cs typeface="Myanmar Text"/>
              </a:rPr>
              <a:t>LCV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865217"/>
            <a:ext cx="5048250" cy="11391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spc="-5" dirty="0">
                <a:latin typeface="Myanmar Text"/>
                <a:cs typeface="Myanmar Text"/>
              </a:rPr>
              <a:t>cout&lt;&lt;“\ </a:t>
            </a:r>
            <a:r>
              <a:rPr sz="2000" b="1" dirty="0">
                <a:latin typeface="Myanmar Text"/>
                <a:cs typeface="Myanmar Text"/>
              </a:rPr>
              <a:t>n </a:t>
            </a:r>
            <a:r>
              <a:rPr sz="2000" b="1" spc="-5" dirty="0">
                <a:latin typeface="Myanmar Text"/>
                <a:cs typeface="Myanmar Text"/>
              </a:rPr>
              <a:t>Number of </a:t>
            </a:r>
            <a:r>
              <a:rPr sz="2000" b="1" spc="-10" dirty="0">
                <a:latin typeface="Myanmar Text"/>
                <a:cs typeface="Myanmar Text"/>
              </a:rPr>
              <a:t>digits</a:t>
            </a:r>
            <a:r>
              <a:rPr sz="2000" b="1" spc="-2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is:”&lt;&lt;count;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latin typeface="Myanmar Text"/>
                <a:cs typeface="Myanmar Text"/>
              </a:rPr>
              <a:t>}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10600" y="3124200"/>
            <a:ext cx="3124200" cy="3095625"/>
          </a:xfrm>
          <a:custGeom>
            <a:avLst/>
            <a:gdLst/>
            <a:ahLst/>
            <a:cxnLst/>
            <a:rect l="l" t="t" r="r" b="b"/>
            <a:pathLst>
              <a:path w="3124200" h="3095625">
                <a:moveTo>
                  <a:pt x="0" y="3095244"/>
                </a:moveTo>
                <a:lnTo>
                  <a:pt x="3124200" y="3095244"/>
                </a:lnTo>
                <a:lnTo>
                  <a:pt x="3124200" y="0"/>
                </a:lnTo>
                <a:lnTo>
                  <a:pt x="0" y="0"/>
                </a:lnTo>
                <a:lnTo>
                  <a:pt x="0" y="3095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90609" y="3043554"/>
            <a:ext cx="2474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Myanmar Text"/>
                <a:cs typeface="Myanmar Text"/>
              </a:rPr>
              <a:t>Enter the </a:t>
            </a:r>
            <a:r>
              <a:rPr sz="2200" b="1" spc="-5" dirty="0">
                <a:latin typeface="Myanmar Text"/>
                <a:cs typeface="Myanmar Text"/>
              </a:rPr>
              <a:t>number</a:t>
            </a:r>
            <a:r>
              <a:rPr sz="2200" b="1" spc="-50" dirty="0">
                <a:latin typeface="Myanmar Text"/>
                <a:cs typeface="Myanmar Text"/>
              </a:rPr>
              <a:t> </a:t>
            </a:r>
            <a:r>
              <a:rPr sz="2200" b="1" spc="-5" dirty="0">
                <a:latin typeface="Myanmar Text"/>
                <a:cs typeface="Myanmar Text"/>
              </a:rPr>
              <a:t>: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0609" y="3249955"/>
            <a:ext cx="2943225" cy="8858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200" b="1" spc="-10" dirty="0">
                <a:latin typeface="Myanmar Text"/>
                <a:cs typeface="Myanmar Text"/>
              </a:rPr>
              <a:t>4578</a:t>
            </a:r>
            <a:endParaRPr sz="2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10" dirty="0">
                <a:latin typeface="Myanmar Text"/>
                <a:cs typeface="Myanmar Text"/>
              </a:rPr>
              <a:t>Number </a:t>
            </a:r>
            <a:r>
              <a:rPr sz="2200" b="1" spc="-5" dirty="0">
                <a:latin typeface="Myanmar Text"/>
                <a:cs typeface="Myanmar Text"/>
              </a:rPr>
              <a:t>of </a:t>
            </a:r>
            <a:r>
              <a:rPr sz="2200" b="1" spc="-10" dirty="0">
                <a:latin typeface="Myanmar Text"/>
                <a:cs typeface="Myanmar Text"/>
              </a:rPr>
              <a:t>digits </a:t>
            </a:r>
            <a:r>
              <a:rPr sz="2200" b="1" spc="-5" dirty="0">
                <a:latin typeface="Myanmar Text"/>
                <a:cs typeface="Myanmar Text"/>
              </a:rPr>
              <a:t>is : 4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31935" y="2514600"/>
            <a:ext cx="1752600" cy="368935"/>
          </a:xfrm>
          <a:custGeom>
            <a:avLst/>
            <a:gdLst/>
            <a:ahLst/>
            <a:cxnLst/>
            <a:rect l="l" t="t" r="r" b="b"/>
            <a:pathLst>
              <a:path w="1752600" h="368935">
                <a:moveTo>
                  <a:pt x="0" y="368808"/>
                </a:moveTo>
                <a:lnTo>
                  <a:pt x="1752600" y="368808"/>
                </a:lnTo>
                <a:lnTo>
                  <a:pt x="17526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2500" y="2485644"/>
            <a:ext cx="1071372" cy="507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11565" y="2475103"/>
            <a:ext cx="795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DF2D28"/>
                </a:solidFill>
                <a:latin typeface="Myanmar Text"/>
                <a:cs typeface="Myanmar Text"/>
              </a:rPr>
              <a:t>O</a:t>
            </a:r>
            <a:r>
              <a:rPr sz="1800" b="1" dirty="0">
                <a:solidFill>
                  <a:srgbClr val="DF2D28"/>
                </a:solidFill>
                <a:latin typeface="Myanmar Text"/>
                <a:cs typeface="Myanmar Text"/>
              </a:rPr>
              <a:t>u</a:t>
            </a:r>
            <a:r>
              <a:rPr sz="1800" b="1" spc="-5" dirty="0">
                <a:solidFill>
                  <a:srgbClr val="DF2D28"/>
                </a:solidFill>
                <a:latin typeface="Myanmar Text"/>
                <a:cs typeface="Myanmar Text"/>
              </a:rPr>
              <a:t>tput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5294" y="316229"/>
            <a:ext cx="213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DRY</a:t>
            </a:r>
            <a:r>
              <a:rPr spc="-80" dirty="0"/>
              <a:t> </a:t>
            </a:r>
            <a:r>
              <a:rPr spc="-10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1242060"/>
            <a:ext cx="9296400" cy="5463540"/>
          </a:xfrm>
          <a:custGeom>
            <a:avLst/>
            <a:gdLst/>
            <a:ahLst/>
            <a:cxnLst/>
            <a:rect l="l" t="t" r="r" b="b"/>
            <a:pathLst>
              <a:path w="9296400" h="5463540">
                <a:moveTo>
                  <a:pt x="0" y="5463540"/>
                </a:moveTo>
                <a:lnTo>
                  <a:pt x="9296400" y="5463540"/>
                </a:lnTo>
                <a:lnTo>
                  <a:pt x="9296400" y="0"/>
                </a:lnTo>
                <a:lnTo>
                  <a:pt x="0" y="0"/>
                </a:lnTo>
                <a:lnTo>
                  <a:pt x="0" y="5463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1073556"/>
            <a:ext cx="4468495" cy="815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837565" algn="ctr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latin typeface="Myanmar Text"/>
                <a:cs typeface="Myanmar Text"/>
              </a:rPr>
              <a:t>memory diagram of</a:t>
            </a:r>
            <a:r>
              <a:rPr sz="2200" spc="20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variables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454" y="1922729"/>
            <a:ext cx="347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Myanmar Text"/>
                <a:cs typeface="Myanmar Text"/>
              </a:rPr>
              <a:t>no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2319654"/>
            <a:ext cx="1330325" cy="391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2310" algn="l"/>
              </a:tabLst>
            </a:pPr>
            <a:r>
              <a:rPr sz="2200" spc="-10" dirty="0">
                <a:latin typeface="Myanmar Text"/>
                <a:cs typeface="Myanmar Text"/>
              </a:rPr>
              <a:t>Pass	</a:t>
            </a:r>
            <a:r>
              <a:rPr sz="2200" spc="-5" dirty="0">
                <a:latin typeface="Myanmar Text"/>
                <a:cs typeface="Myanmar Text"/>
              </a:rPr>
              <a:t>1</a:t>
            </a:r>
            <a:endParaRPr sz="2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575"/>
              </a:spcBef>
            </a:pPr>
            <a:r>
              <a:rPr sz="2200" spc="-10" dirty="0">
                <a:latin typeface="Myanmar Text"/>
                <a:cs typeface="Myanmar Text"/>
              </a:rPr>
              <a:t>Pass</a:t>
            </a:r>
            <a:r>
              <a:rPr sz="2200" spc="-6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2</a:t>
            </a:r>
            <a:endParaRPr sz="2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590"/>
              </a:spcBef>
            </a:pPr>
            <a:r>
              <a:rPr sz="2200" spc="-10" dirty="0">
                <a:latin typeface="Myanmar Text"/>
                <a:cs typeface="Myanmar Text"/>
              </a:rPr>
              <a:t>Pass</a:t>
            </a:r>
            <a:r>
              <a:rPr sz="2200" spc="-6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3</a:t>
            </a:r>
            <a:endParaRPr sz="2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590"/>
              </a:spcBef>
            </a:pPr>
            <a:r>
              <a:rPr sz="2200" spc="-10" dirty="0">
                <a:latin typeface="Myanmar Text"/>
                <a:cs typeface="Myanmar Text"/>
              </a:rPr>
              <a:t>Pass</a:t>
            </a:r>
            <a:r>
              <a:rPr sz="2200" spc="-6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4</a:t>
            </a:r>
            <a:endParaRPr sz="2200">
              <a:latin typeface="Myanmar Text"/>
              <a:cs typeface="Myanmar Text"/>
            </a:endParaRPr>
          </a:p>
          <a:p>
            <a:pPr marL="12700" marR="5080">
              <a:lnSpc>
                <a:spcPct val="118200"/>
              </a:lnSpc>
              <a:spcBef>
                <a:spcPts val="3095"/>
              </a:spcBef>
            </a:pPr>
            <a:r>
              <a:rPr sz="2200" spc="-5" dirty="0">
                <a:latin typeface="Myanmar Text"/>
                <a:cs typeface="Myanmar Text"/>
              </a:rPr>
              <a:t>Loop  ter</a:t>
            </a:r>
            <a:r>
              <a:rPr sz="2200" spc="-10" dirty="0">
                <a:latin typeface="Myanmar Text"/>
                <a:cs typeface="Myanmar Text"/>
              </a:rPr>
              <a:t>mi</a:t>
            </a:r>
            <a:r>
              <a:rPr sz="2200" spc="-5" dirty="0">
                <a:latin typeface="Myanmar Text"/>
                <a:cs typeface="Myanmar Text"/>
              </a:rPr>
              <a:t>nates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8863" y="2442972"/>
            <a:ext cx="1295400" cy="730250"/>
          </a:xfrm>
          <a:custGeom>
            <a:avLst/>
            <a:gdLst/>
            <a:ahLst/>
            <a:cxnLst/>
            <a:rect l="l" t="t" r="r" b="b"/>
            <a:pathLst>
              <a:path w="1295400" h="730250">
                <a:moveTo>
                  <a:pt x="0" y="729996"/>
                </a:moveTo>
                <a:lnTo>
                  <a:pt x="1295400" y="729996"/>
                </a:lnTo>
                <a:lnTo>
                  <a:pt x="1295400" y="0"/>
                </a:lnTo>
                <a:lnTo>
                  <a:pt x="0" y="0"/>
                </a:lnTo>
                <a:lnTo>
                  <a:pt x="0" y="729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8863" y="2442972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8863" y="2442972"/>
            <a:ext cx="1295400" cy="73025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0371" y="2499360"/>
            <a:ext cx="1295400" cy="739140"/>
          </a:xfrm>
          <a:custGeom>
            <a:avLst/>
            <a:gdLst/>
            <a:ahLst/>
            <a:cxnLst/>
            <a:rect l="l" t="t" r="r" b="b"/>
            <a:pathLst>
              <a:path w="1295400" h="739139">
                <a:moveTo>
                  <a:pt x="0" y="739139"/>
                </a:moveTo>
                <a:lnTo>
                  <a:pt x="1295400" y="739139"/>
                </a:lnTo>
                <a:lnTo>
                  <a:pt x="1295400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0371" y="249936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00371" y="2499360"/>
            <a:ext cx="1295400" cy="739140"/>
          </a:xfrm>
          <a:prstGeom prst="rect">
            <a:avLst/>
          </a:prstGeom>
          <a:ln w="12192">
            <a:solidFill>
              <a:srgbClr val="499BDC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latin typeface="Myanmar Text"/>
                <a:cs typeface="Myanmar Text"/>
              </a:rPr>
              <a:t>4578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8863" y="3172967"/>
            <a:ext cx="1295400" cy="736600"/>
          </a:xfrm>
          <a:custGeom>
            <a:avLst/>
            <a:gdLst/>
            <a:ahLst/>
            <a:cxnLst/>
            <a:rect l="l" t="t" r="r" b="b"/>
            <a:pathLst>
              <a:path w="1295400" h="736600">
                <a:moveTo>
                  <a:pt x="0" y="736091"/>
                </a:moveTo>
                <a:lnTo>
                  <a:pt x="1295400" y="736091"/>
                </a:lnTo>
                <a:lnTo>
                  <a:pt x="1295400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8863" y="3172967"/>
            <a:ext cx="1295400" cy="736600"/>
          </a:xfrm>
          <a:prstGeom prst="rect">
            <a:avLst/>
          </a:prstGeom>
          <a:ln w="12191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72767" y="3909059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2767" y="3909059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88008" y="4063949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72767" y="469544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1999"/>
                </a:moveTo>
                <a:lnTo>
                  <a:pt x="1295400" y="761999"/>
                </a:lnTo>
                <a:lnTo>
                  <a:pt x="12954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2767" y="469544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1999"/>
                </a:moveTo>
                <a:lnTo>
                  <a:pt x="1295400" y="761999"/>
                </a:lnTo>
                <a:lnTo>
                  <a:pt x="12954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84960" y="4851907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0371" y="32385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0371" y="32385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00371" y="3238500"/>
            <a:ext cx="1295400" cy="762000"/>
          </a:xfrm>
          <a:prstGeom prst="rect">
            <a:avLst/>
          </a:prstGeom>
          <a:ln w="12192">
            <a:solidFill>
              <a:srgbClr val="499BD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Myanmar Text"/>
                <a:cs typeface="Myanmar Text"/>
              </a:rPr>
              <a:t>457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00371" y="40005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0371" y="40005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06467" y="4156329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45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00371" y="4774691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00371" y="4774691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06467" y="4931155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00371" y="5536691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1999"/>
                </a:moveTo>
                <a:lnTo>
                  <a:pt x="1295400" y="761999"/>
                </a:lnTo>
                <a:lnTo>
                  <a:pt x="12954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0371" y="5536691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1999"/>
                </a:moveTo>
                <a:lnTo>
                  <a:pt x="1295400" y="761999"/>
                </a:lnTo>
                <a:lnTo>
                  <a:pt x="12954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12192">
            <a:solidFill>
              <a:srgbClr val="499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00371" y="5536691"/>
            <a:ext cx="1295400" cy="762000"/>
          </a:xfrm>
          <a:prstGeom prst="rect">
            <a:avLst/>
          </a:prstGeom>
          <a:ln w="12192">
            <a:solidFill>
              <a:srgbClr val="499BDC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Myanmar Text"/>
                <a:cs typeface="Myanmar Text"/>
              </a:rPr>
              <a:t>0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800" y="2519172"/>
            <a:ext cx="838200" cy="605155"/>
          </a:xfrm>
          <a:custGeom>
            <a:avLst/>
            <a:gdLst/>
            <a:ahLst/>
            <a:cxnLst/>
            <a:rect l="l" t="t" r="r" b="b"/>
            <a:pathLst>
              <a:path w="838200" h="605155">
                <a:moveTo>
                  <a:pt x="0" y="0"/>
                </a:moveTo>
                <a:lnTo>
                  <a:pt x="838200" y="605154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2600" y="3281171"/>
            <a:ext cx="838200" cy="605155"/>
          </a:xfrm>
          <a:custGeom>
            <a:avLst/>
            <a:gdLst/>
            <a:ahLst/>
            <a:cxnLst/>
            <a:rect l="l" t="t" r="r" b="b"/>
            <a:pathLst>
              <a:path w="838200" h="605154">
                <a:moveTo>
                  <a:pt x="0" y="0"/>
                </a:moveTo>
                <a:lnTo>
                  <a:pt x="838200" y="605154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73935" y="3951732"/>
            <a:ext cx="838200" cy="605155"/>
          </a:xfrm>
          <a:custGeom>
            <a:avLst/>
            <a:gdLst/>
            <a:ahLst/>
            <a:cxnLst/>
            <a:rect l="l" t="t" r="r" b="b"/>
            <a:pathLst>
              <a:path w="838200" h="605154">
                <a:moveTo>
                  <a:pt x="0" y="0"/>
                </a:moveTo>
                <a:lnTo>
                  <a:pt x="838200" y="605155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18994" y="2699892"/>
            <a:ext cx="894080" cy="777240"/>
          </a:xfrm>
          <a:custGeom>
            <a:avLst/>
            <a:gdLst/>
            <a:ahLst/>
            <a:cxnLst/>
            <a:rect l="l" t="t" r="r" b="b"/>
            <a:pathLst>
              <a:path w="894079" h="777239">
                <a:moveTo>
                  <a:pt x="461263" y="604393"/>
                </a:moveTo>
                <a:lnTo>
                  <a:pt x="298957" y="711073"/>
                </a:lnTo>
                <a:lnTo>
                  <a:pt x="481583" y="776986"/>
                </a:lnTo>
                <a:lnTo>
                  <a:pt x="475199" y="722757"/>
                </a:lnTo>
                <a:lnTo>
                  <a:pt x="446913" y="722757"/>
                </a:lnTo>
                <a:lnTo>
                  <a:pt x="438531" y="665480"/>
                </a:lnTo>
                <a:lnTo>
                  <a:pt x="467962" y="661290"/>
                </a:lnTo>
                <a:lnTo>
                  <a:pt x="461263" y="604393"/>
                </a:lnTo>
                <a:close/>
              </a:path>
              <a:path w="894079" h="777239">
                <a:moveTo>
                  <a:pt x="467962" y="661290"/>
                </a:moveTo>
                <a:lnTo>
                  <a:pt x="438531" y="665480"/>
                </a:lnTo>
                <a:lnTo>
                  <a:pt x="446913" y="722757"/>
                </a:lnTo>
                <a:lnTo>
                  <a:pt x="474696" y="718488"/>
                </a:lnTo>
                <a:lnTo>
                  <a:pt x="467962" y="661290"/>
                </a:lnTo>
                <a:close/>
              </a:path>
              <a:path w="894079" h="777239">
                <a:moveTo>
                  <a:pt x="474696" y="718488"/>
                </a:moveTo>
                <a:lnTo>
                  <a:pt x="446913" y="722757"/>
                </a:lnTo>
                <a:lnTo>
                  <a:pt x="475199" y="722757"/>
                </a:lnTo>
                <a:lnTo>
                  <a:pt x="474696" y="718488"/>
                </a:lnTo>
                <a:close/>
              </a:path>
              <a:path w="894079" h="777239">
                <a:moveTo>
                  <a:pt x="666171" y="57912"/>
                </a:moveTo>
                <a:lnTo>
                  <a:pt x="440563" y="57912"/>
                </a:lnTo>
                <a:lnTo>
                  <a:pt x="459739" y="58293"/>
                </a:lnTo>
                <a:lnTo>
                  <a:pt x="478028" y="59817"/>
                </a:lnTo>
                <a:lnTo>
                  <a:pt x="533145" y="69087"/>
                </a:lnTo>
                <a:lnTo>
                  <a:pt x="586867" y="85598"/>
                </a:lnTo>
                <a:lnTo>
                  <a:pt x="638047" y="108458"/>
                </a:lnTo>
                <a:lnTo>
                  <a:pt x="685419" y="136779"/>
                </a:lnTo>
                <a:lnTo>
                  <a:pt x="728598" y="169926"/>
                </a:lnTo>
                <a:lnTo>
                  <a:pt x="765302" y="206756"/>
                </a:lnTo>
                <a:lnTo>
                  <a:pt x="795655" y="246380"/>
                </a:lnTo>
                <a:lnTo>
                  <a:pt x="818007" y="287655"/>
                </a:lnTo>
                <a:lnTo>
                  <a:pt x="831595" y="329311"/>
                </a:lnTo>
                <a:lnTo>
                  <a:pt x="836168" y="371094"/>
                </a:lnTo>
                <a:lnTo>
                  <a:pt x="835279" y="384429"/>
                </a:lnTo>
                <a:lnTo>
                  <a:pt x="824992" y="424053"/>
                </a:lnTo>
                <a:lnTo>
                  <a:pt x="802894" y="464439"/>
                </a:lnTo>
                <a:lnTo>
                  <a:pt x="769493" y="504952"/>
                </a:lnTo>
                <a:lnTo>
                  <a:pt x="741298" y="531114"/>
                </a:lnTo>
                <a:lnTo>
                  <a:pt x="708914" y="556260"/>
                </a:lnTo>
                <a:lnTo>
                  <a:pt x="672845" y="579882"/>
                </a:lnTo>
                <a:lnTo>
                  <a:pt x="633094" y="601853"/>
                </a:lnTo>
                <a:lnTo>
                  <a:pt x="590676" y="621538"/>
                </a:lnTo>
                <a:lnTo>
                  <a:pt x="545592" y="639064"/>
                </a:lnTo>
                <a:lnTo>
                  <a:pt x="498601" y="653923"/>
                </a:lnTo>
                <a:lnTo>
                  <a:pt x="467962" y="661290"/>
                </a:lnTo>
                <a:lnTo>
                  <a:pt x="474696" y="718488"/>
                </a:lnTo>
                <a:lnTo>
                  <a:pt x="515112" y="709422"/>
                </a:lnTo>
                <a:lnTo>
                  <a:pt x="565785" y="693420"/>
                </a:lnTo>
                <a:lnTo>
                  <a:pt x="614172" y="674497"/>
                </a:lnTo>
                <a:lnTo>
                  <a:pt x="660400" y="652907"/>
                </a:lnTo>
                <a:lnTo>
                  <a:pt x="703580" y="628904"/>
                </a:lnTo>
                <a:lnTo>
                  <a:pt x="743457" y="602742"/>
                </a:lnTo>
                <a:lnTo>
                  <a:pt x="779780" y="574421"/>
                </a:lnTo>
                <a:lnTo>
                  <a:pt x="812038" y="544195"/>
                </a:lnTo>
                <a:lnTo>
                  <a:pt x="839851" y="512191"/>
                </a:lnTo>
                <a:lnTo>
                  <a:pt x="862583" y="478536"/>
                </a:lnTo>
                <a:lnTo>
                  <a:pt x="879602" y="443103"/>
                </a:lnTo>
                <a:lnTo>
                  <a:pt x="890396" y="406146"/>
                </a:lnTo>
                <a:lnTo>
                  <a:pt x="893953" y="368681"/>
                </a:lnTo>
                <a:lnTo>
                  <a:pt x="893191" y="350647"/>
                </a:lnTo>
                <a:lnTo>
                  <a:pt x="883031" y="297053"/>
                </a:lnTo>
                <a:lnTo>
                  <a:pt x="862203" y="245999"/>
                </a:lnTo>
                <a:lnTo>
                  <a:pt x="832357" y="197866"/>
                </a:lnTo>
                <a:lnTo>
                  <a:pt x="807973" y="167512"/>
                </a:lnTo>
                <a:lnTo>
                  <a:pt x="780542" y="139192"/>
                </a:lnTo>
                <a:lnTo>
                  <a:pt x="750061" y="112522"/>
                </a:lnTo>
                <a:lnTo>
                  <a:pt x="717169" y="88392"/>
                </a:lnTo>
                <a:lnTo>
                  <a:pt x="681990" y="66421"/>
                </a:lnTo>
                <a:lnTo>
                  <a:pt x="666171" y="57912"/>
                </a:lnTo>
                <a:close/>
              </a:path>
              <a:path w="894079" h="777239">
                <a:moveTo>
                  <a:pt x="31942" y="61248"/>
                </a:moveTo>
                <a:lnTo>
                  <a:pt x="22225" y="65278"/>
                </a:lnTo>
                <a:lnTo>
                  <a:pt x="24130" y="64897"/>
                </a:lnTo>
                <a:lnTo>
                  <a:pt x="25145" y="64770"/>
                </a:lnTo>
                <a:lnTo>
                  <a:pt x="32893" y="64135"/>
                </a:lnTo>
                <a:lnTo>
                  <a:pt x="38735" y="63881"/>
                </a:lnTo>
                <a:lnTo>
                  <a:pt x="62864" y="62737"/>
                </a:lnTo>
                <a:lnTo>
                  <a:pt x="107695" y="61341"/>
                </a:lnTo>
                <a:lnTo>
                  <a:pt x="32004" y="61341"/>
                </a:lnTo>
                <a:close/>
              </a:path>
              <a:path w="894079" h="777239">
                <a:moveTo>
                  <a:pt x="32638" y="60960"/>
                </a:moveTo>
                <a:lnTo>
                  <a:pt x="31942" y="61248"/>
                </a:lnTo>
                <a:lnTo>
                  <a:pt x="32638" y="60960"/>
                </a:lnTo>
                <a:close/>
              </a:path>
              <a:path w="894079" h="777239">
                <a:moveTo>
                  <a:pt x="125475" y="60960"/>
                </a:moveTo>
                <a:lnTo>
                  <a:pt x="32638" y="60960"/>
                </a:lnTo>
                <a:lnTo>
                  <a:pt x="32004" y="61341"/>
                </a:lnTo>
                <a:lnTo>
                  <a:pt x="107695" y="61341"/>
                </a:lnTo>
                <a:lnTo>
                  <a:pt x="125475" y="60960"/>
                </a:lnTo>
                <a:close/>
              </a:path>
              <a:path w="894079" h="777239">
                <a:moveTo>
                  <a:pt x="440563" y="0"/>
                </a:moveTo>
                <a:lnTo>
                  <a:pt x="400685" y="0"/>
                </a:lnTo>
                <a:lnTo>
                  <a:pt x="133350" y="2794"/>
                </a:lnTo>
                <a:lnTo>
                  <a:pt x="81661" y="4191"/>
                </a:lnTo>
                <a:lnTo>
                  <a:pt x="70866" y="4572"/>
                </a:lnTo>
                <a:lnTo>
                  <a:pt x="60451" y="4826"/>
                </a:lnTo>
                <a:lnTo>
                  <a:pt x="35179" y="5969"/>
                </a:lnTo>
                <a:lnTo>
                  <a:pt x="28701" y="6477"/>
                </a:lnTo>
                <a:lnTo>
                  <a:pt x="22860" y="6858"/>
                </a:lnTo>
                <a:lnTo>
                  <a:pt x="0" y="13081"/>
                </a:lnTo>
                <a:lnTo>
                  <a:pt x="31942" y="61248"/>
                </a:lnTo>
                <a:lnTo>
                  <a:pt x="32638" y="60960"/>
                </a:lnTo>
                <a:lnTo>
                  <a:pt x="125475" y="60960"/>
                </a:lnTo>
                <a:lnTo>
                  <a:pt x="400938" y="57912"/>
                </a:lnTo>
                <a:lnTo>
                  <a:pt x="666171" y="57912"/>
                </a:lnTo>
                <a:lnTo>
                  <a:pt x="663575" y="56515"/>
                </a:lnTo>
                <a:lnTo>
                  <a:pt x="625601" y="38735"/>
                </a:lnTo>
                <a:lnTo>
                  <a:pt x="586105" y="23876"/>
                </a:lnTo>
                <a:lnTo>
                  <a:pt x="545338" y="12446"/>
                </a:lnTo>
                <a:lnTo>
                  <a:pt x="503555" y="4572"/>
                </a:lnTo>
                <a:lnTo>
                  <a:pt x="461137" y="508"/>
                </a:lnTo>
                <a:lnTo>
                  <a:pt x="440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08326" y="3542665"/>
            <a:ext cx="894080" cy="777240"/>
          </a:xfrm>
          <a:custGeom>
            <a:avLst/>
            <a:gdLst/>
            <a:ahLst/>
            <a:cxnLst/>
            <a:rect l="l" t="t" r="r" b="b"/>
            <a:pathLst>
              <a:path w="894079" h="777239">
                <a:moveTo>
                  <a:pt x="461263" y="604393"/>
                </a:moveTo>
                <a:lnTo>
                  <a:pt x="298957" y="710946"/>
                </a:lnTo>
                <a:lnTo>
                  <a:pt x="481584" y="776986"/>
                </a:lnTo>
                <a:lnTo>
                  <a:pt x="475199" y="722757"/>
                </a:lnTo>
                <a:lnTo>
                  <a:pt x="446913" y="722757"/>
                </a:lnTo>
                <a:lnTo>
                  <a:pt x="438531" y="665480"/>
                </a:lnTo>
                <a:lnTo>
                  <a:pt x="467962" y="661290"/>
                </a:lnTo>
                <a:lnTo>
                  <a:pt x="461263" y="604393"/>
                </a:lnTo>
                <a:close/>
              </a:path>
              <a:path w="894079" h="777239">
                <a:moveTo>
                  <a:pt x="467962" y="661290"/>
                </a:moveTo>
                <a:lnTo>
                  <a:pt x="438531" y="665480"/>
                </a:lnTo>
                <a:lnTo>
                  <a:pt x="446913" y="722757"/>
                </a:lnTo>
                <a:lnTo>
                  <a:pt x="474696" y="718488"/>
                </a:lnTo>
                <a:lnTo>
                  <a:pt x="467962" y="661290"/>
                </a:lnTo>
                <a:close/>
              </a:path>
              <a:path w="894079" h="777239">
                <a:moveTo>
                  <a:pt x="474696" y="718488"/>
                </a:moveTo>
                <a:lnTo>
                  <a:pt x="446913" y="722757"/>
                </a:lnTo>
                <a:lnTo>
                  <a:pt x="475199" y="722757"/>
                </a:lnTo>
                <a:lnTo>
                  <a:pt x="474696" y="718488"/>
                </a:lnTo>
                <a:close/>
              </a:path>
              <a:path w="894079" h="777239">
                <a:moveTo>
                  <a:pt x="666171" y="57912"/>
                </a:moveTo>
                <a:lnTo>
                  <a:pt x="440563" y="57912"/>
                </a:lnTo>
                <a:lnTo>
                  <a:pt x="459740" y="58293"/>
                </a:lnTo>
                <a:lnTo>
                  <a:pt x="478028" y="59817"/>
                </a:lnTo>
                <a:lnTo>
                  <a:pt x="533146" y="69087"/>
                </a:lnTo>
                <a:lnTo>
                  <a:pt x="586867" y="85598"/>
                </a:lnTo>
                <a:lnTo>
                  <a:pt x="638048" y="108458"/>
                </a:lnTo>
                <a:lnTo>
                  <a:pt x="685419" y="136779"/>
                </a:lnTo>
                <a:lnTo>
                  <a:pt x="728599" y="169926"/>
                </a:lnTo>
                <a:lnTo>
                  <a:pt x="765301" y="206756"/>
                </a:lnTo>
                <a:lnTo>
                  <a:pt x="795654" y="246380"/>
                </a:lnTo>
                <a:lnTo>
                  <a:pt x="818007" y="287655"/>
                </a:lnTo>
                <a:lnTo>
                  <a:pt x="831596" y="329311"/>
                </a:lnTo>
                <a:lnTo>
                  <a:pt x="836168" y="371094"/>
                </a:lnTo>
                <a:lnTo>
                  <a:pt x="835278" y="384429"/>
                </a:lnTo>
                <a:lnTo>
                  <a:pt x="824991" y="424053"/>
                </a:lnTo>
                <a:lnTo>
                  <a:pt x="802894" y="464439"/>
                </a:lnTo>
                <a:lnTo>
                  <a:pt x="769493" y="504952"/>
                </a:lnTo>
                <a:lnTo>
                  <a:pt x="741299" y="531114"/>
                </a:lnTo>
                <a:lnTo>
                  <a:pt x="708913" y="556260"/>
                </a:lnTo>
                <a:lnTo>
                  <a:pt x="672846" y="579882"/>
                </a:lnTo>
                <a:lnTo>
                  <a:pt x="633094" y="601853"/>
                </a:lnTo>
                <a:lnTo>
                  <a:pt x="590676" y="621538"/>
                </a:lnTo>
                <a:lnTo>
                  <a:pt x="545592" y="639064"/>
                </a:lnTo>
                <a:lnTo>
                  <a:pt x="498601" y="653923"/>
                </a:lnTo>
                <a:lnTo>
                  <a:pt x="467962" y="661290"/>
                </a:lnTo>
                <a:lnTo>
                  <a:pt x="474696" y="718488"/>
                </a:lnTo>
                <a:lnTo>
                  <a:pt x="515112" y="709422"/>
                </a:lnTo>
                <a:lnTo>
                  <a:pt x="565785" y="693420"/>
                </a:lnTo>
                <a:lnTo>
                  <a:pt x="614172" y="674497"/>
                </a:lnTo>
                <a:lnTo>
                  <a:pt x="660400" y="652907"/>
                </a:lnTo>
                <a:lnTo>
                  <a:pt x="703579" y="628904"/>
                </a:lnTo>
                <a:lnTo>
                  <a:pt x="743458" y="602742"/>
                </a:lnTo>
                <a:lnTo>
                  <a:pt x="779779" y="574421"/>
                </a:lnTo>
                <a:lnTo>
                  <a:pt x="812038" y="544195"/>
                </a:lnTo>
                <a:lnTo>
                  <a:pt x="839851" y="512191"/>
                </a:lnTo>
                <a:lnTo>
                  <a:pt x="862584" y="478536"/>
                </a:lnTo>
                <a:lnTo>
                  <a:pt x="879601" y="443103"/>
                </a:lnTo>
                <a:lnTo>
                  <a:pt x="890397" y="406146"/>
                </a:lnTo>
                <a:lnTo>
                  <a:pt x="893952" y="368681"/>
                </a:lnTo>
                <a:lnTo>
                  <a:pt x="893190" y="350647"/>
                </a:lnTo>
                <a:lnTo>
                  <a:pt x="883031" y="297053"/>
                </a:lnTo>
                <a:lnTo>
                  <a:pt x="862202" y="245999"/>
                </a:lnTo>
                <a:lnTo>
                  <a:pt x="832358" y="197866"/>
                </a:lnTo>
                <a:lnTo>
                  <a:pt x="807974" y="167512"/>
                </a:lnTo>
                <a:lnTo>
                  <a:pt x="780541" y="139192"/>
                </a:lnTo>
                <a:lnTo>
                  <a:pt x="750062" y="112522"/>
                </a:lnTo>
                <a:lnTo>
                  <a:pt x="717169" y="88392"/>
                </a:lnTo>
                <a:lnTo>
                  <a:pt x="681989" y="66421"/>
                </a:lnTo>
                <a:lnTo>
                  <a:pt x="666171" y="57912"/>
                </a:lnTo>
                <a:close/>
              </a:path>
              <a:path w="894079" h="777239">
                <a:moveTo>
                  <a:pt x="31942" y="61248"/>
                </a:moveTo>
                <a:lnTo>
                  <a:pt x="22225" y="65278"/>
                </a:lnTo>
                <a:lnTo>
                  <a:pt x="24130" y="64897"/>
                </a:lnTo>
                <a:lnTo>
                  <a:pt x="25146" y="64770"/>
                </a:lnTo>
                <a:lnTo>
                  <a:pt x="32893" y="64135"/>
                </a:lnTo>
                <a:lnTo>
                  <a:pt x="38735" y="63881"/>
                </a:lnTo>
                <a:lnTo>
                  <a:pt x="62865" y="62737"/>
                </a:lnTo>
                <a:lnTo>
                  <a:pt x="107696" y="61340"/>
                </a:lnTo>
                <a:lnTo>
                  <a:pt x="32004" y="61340"/>
                </a:lnTo>
                <a:close/>
              </a:path>
              <a:path w="894079" h="777239">
                <a:moveTo>
                  <a:pt x="32638" y="60960"/>
                </a:moveTo>
                <a:lnTo>
                  <a:pt x="31942" y="61248"/>
                </a:lnTo>
                <a:lnTo>
                  <a:pt x="32638" y="60960"/>
                </a:lnTo>
                <a:close/>
              </a:path>
              <a:path w="894079" h="777239">
                <a:moveTo>
                  <a:pt x="125475" y="60960"/>
                </a:moveTo>
                <a:lnTo>
                  <a:pt x="32638" y="60960"/>
                </a:lnTo>
                <a:lnTo>
                  <a:pt x="32004" y="61340"/>
                </a:lnTo>
                <a:lnTo>
                  <a:pt x="107696" y="61340"/>
                </a:lnTo>
                <a:lnTo>
                  <a:pt x="125475" y="60960"/>
                </a:lnTo>
                <a:close/>
              </a:path>
              <a:path w="894079" h="777239">
                <a:moveTo>
                  <a:pt x="440563" y="0"/>
                </a:moveTo>
                <a:lnTo>
                  <a:pt x="400685" y="0"/>
                </a:lnTo>
                <a:lnTo>
                  <a:pt x="133350" y="2794"/>
                </a:lnTo>
                <a:lnTo>
                  <a:pt x="81661" y="4190"/>
                </a:lnTo>
                <a:lnTo>
                  <a:pt x="70866" y="4572"/>
                </a:lnTo>
                <a:lnTo>
                  <a:pt x="60451" y="4825"/>
                </a:lnTo>
                <a:lnTo>
                  <a:pt x="35179" y="5969"/>
                </a:lnTo>
                <a:lnTo>
                  <a:pt x="28701" y="6476"/>
                </a:lnTo>
                <a:lnTo>
                  <a:pt x="22860" y="6858"/>
                </a:lnTo>
                <a:lnTo>
                  <a:pt x="0" y="13081"/>
                </a:lnTo>
                <a:lnTo>
                  <a:pt x="31942" y="61248"/>
                </a:lnTo>
                <a:lnTo>
                  <a:pt x="32638" y="60960"/>
                </a:lnTo>
                <a:lnTo>
                  <a:pt x="125475" y="60960"/>
                </a:lnTo>
                <a:lnTo>
                  <a:pt x="400938" y="57912"/>
                </a:lnTo>
                <a:lnTo>
                  <a:pt x="666171" y="57912"/>
                </a:lnTo>
                <a:lnTo>
                  <a:pt x="663575" y="56514"/>
                </a:lnTo>
                <a:lnTo>
                  <a:pt x="625601" y="38735"/>
                </a:lnTo>
                <a:lnTo>
                  <a:pt x="586105" y="23875"/>
                </a:lnTo>
                <a:lnTo>
                  <a:pt x="545338" y="12446"/>
                </a:lnTo>
                <a:lnTo>
                  <a:pt x="503555" y="4572"/>
                </a:lnTo>
                <a:lnTo>
                  <a:pt x="461137" y="508"/>
                </a:lnTo>
                <a:lnTo>
                  <a:pt x="440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50998" y="4455540"/>
            <a:ext cx="894080" cy="777240"/>
          </a:xfrm>
          <a:custGeom>
            <a:avLst/>
            <a:gdLst/>
            <a:ahLst/>
            <a:cxnLst/>
            <a:rect l="l" t="t" r="r" b="b"/>
            <a:pathLst>
              <a:path w="894079" h="777239">
                <a:moveTo>
                  <a:pt x="461263" y="604392"/>
                </a:moveTo>
                <a:lnTo>
                  <a:pt x="298957" y="710945"/>
                </a:lnTo>
                <a:lnTo>
                  <a:pt x="481583" y="776985"/>
                </a:lnTo>
                <a:lnTo>
                  <a:pt x="475199" y="722756"/>
                </a:lnTo>
                <a:lnTo>
                  <a:pt x="446913" y="722756"/>
                </a:lnTo>
                <a:lnTo>
                  <a:pt x="438531" y="665479"/>
                </a:lnTo>
                <a:lnTo>
                  <a:pt x="467962" y="661290"/>
                </a:lnTo>
                <a:lnTo>
                  <a:pt x="461263" y="604392"/>
                </a:lnTo>
                <a:close/>
              </a:path>
              <a:path w="894079" h="777239">
                <a:moveTo>
                  <a:pt x="467962" y="661290"/>
                </a:moveTo>
                <a:lnTo>
                  <a:pt x="438531" y="665479"/>
                </a:lnTo>
                <a:lnTo>
                  <a:pt x="446913" y="722756"/>
                </a:lnTo>
                <a:lnTo>
                  <a:pt x="474696" y="718488"/>
                </a:lnTo>
                <a:lnTo>
                  <a:pt x="467962" y="661290"/>
                </a:lnTo>
                <a:close/>
              </a:path>
              <a:path w="894079" h="777239">
                <a:moveTo>
                  <a:pt x="474696" y="718488"/>
                </a:moveTo>
                <a:lnTo>
                  <a:pt x="446913" y="722756"/>
                </a:lnTo>
                <a:lnTo>
                  <a:pt x="475199" y="722756"/>
                </a:lnTo>
                <a:lnTo>
                  <a:pt x="474696" y="718488"/>
                </a:lnTo>
                <a:close/>
              </a:path>
              <a:path w="894079" h="777239">
                <a:moveTo>
                  <a:pt x="666171" y="57911"/>
                </a:moveTo>
                <a:lnTo>
                  <a:pt x="440563" y="57911"/>
                </a:lnTo>
                <a:lnTo>
                  <a:pt x="459739" y="58292"/>
                </a:lnTo>
                <a:lnTo>
                  <a:pt x="478027" y="59816"/>
                </a:lnTo>
                <a:lnTo>
                  <a:pt x="533145" y="69087"/>
                </a:lnTo>
                <a:lnTo>
                  <a:pt x="586866" y="85597"/>
                </a:lnTo>
                <a:lnTo>
                  <a:pt x="638048" y="108457"/>
                </a:lnTo>
                <a:lnTo>
                  <a:pt x="685418" y="136778"/>
                </a:lnTo>
                <a:lnTo>
                  <a:pt x="728599" y="169925"/>
                </a:lnTo>
                <a:lnTo>
                  <a:pt x="765301" y="206755"/>
                </a:lnTo>
                <a:lnTo>
                  <a:pt x="795654" y="246379"/>
                </a:lnTo>
                <a:lnTo>
                  <a:pt x="818006" y="287654"/>
                </a:lnTo>
                <a:lnTo>
                  <a:pt x="831596" y="329310"/>
                </a:lnTo>
                <a:lnTo>
                  <a:pt x="836167" y="371093"/>
                </a:lnTo>
                <a:lnTo>
                  <a:pt x="835278" y="384428"/>
                </a:lnTo>
                <a:lnTo>
                  <a:pt x="824991" y="424052"/>
                </a:lnTo>
                <a:lnTo>
                  <a:pt x="802893" y="464438"/>
                </a:lnTo>
                <a:lnTo>
                  <a:pt x="769492" y="504951"/>
                </a:lnTo>
                <a:lnTo>
                  <a:pt x="741299" y="531113"/>
                </a:lnTo>
                <a:lnTo>
                  <a:pt x="708913" y="556259"/>
                </a:lnTo>
                <a:lnTo>
                  <a:pt x="672846" y="579881"/>
                </a:lnTo>
                <a:lnTo>
                  <a:pt x="633094" y="601852"/>
                </a:lnTo>
                <a:lnTo>
                  <a:pt x="590676" y="621537"/>
                </a:lnTo>
                <a:lnTo>
                  <a:pt x="545591" y="639063"/>
                </a:lnTo>
                <a:lnTo>
                  <a:pt x="498601" y="653922"/>
                </a:lnTo>
                <a:lnTo>
                  <a:pt x="467962" y="661290"/>
                </a:lnTo>
                <a:lnTo>
                  <a:pt x="474696" y="718488"/>
                </a:lnTo>
                <a:lnTo>
                  <a:pt x="515112" y="709421"/>
                </a:lnTo>
                <a:lnTo>
                  <a:pt x="565784" y="693419"/>
                </a:lnTo>
                <a:lnTo>
                  <a:pt x="614172" y="674496"/>
                </a:lnTo>
                <a:lnTo>
                  <a:pt x="660400" y="652906"/>
                </a:lnTo>
                <a:lnTo>
                  <a:pt x="703579" y="628903"/>
                </a:lnTo>
                <a:lnTo>
                  <a:pt x="743457" y="602741"/>
                </a:lnTo>
                <a:lnTo>
                  <a:pt x="779779" y="574420"/>
                </a:lnTo>
                <a:lnTo>
                  <a:pt x="812038" y="544194"/>
                </a:lnTo>
                <a:lnTo>
                  <a:pt x="839851" y="512190"/>
                </a:lnTo>
                <a:lnTo>
                  <a:pt x="862584" y="478535"/>
                </a:lnTo>
                <a:lnTo>
                  <a:pt x="879601" y="443102"/>
                </a:lnTo>
                <a:lnTo>
                  <a:pt x="890397" y="406145"/>
                </a:lnTo>
                <a:lnTo>
                  <a:pt x="893952" y="368680"/>
                </a:lnTo>
                <a:lnTo>
                  <a:pt x="893190" y="350646"/>
                </a:lnTo>
                <a:lnTo>
                  <a:pt x="883030" y="297052"/>
                </a:lnTo>
                <a:lnTo>
                  <a:pt x="862202" y="245998"/>
                </a:lnTo>
                <a:lnTo>
                  <a:pt x="832357" y="197865"/>
                </a:lnTo>
                <a:lnTo>
                  <a:pt x="807974" y="167512"/>
                </a:lnTo>
                <a:lnTo>
                  <a:pt x="780541" y="139191"/>
                </a:lnTo>
                <a:lnTo>
                  <a:pt x="750062" y="112521"/>
                </a:lnTo>
                <a:lnTo>
                  <a:pt x="717168" y="88391"/>
                </a:lnTo>
                <a:lnTo>
                  <a:pt x="681989" y="66420"/>
                </a:lnTo>
                <a:lnTo>
                  <a:pt x="666171" y="57911"/>
                </a:lnTo>
                <a:close/>
              </a:path>
              <a:path w="894079" h="777239">
                <a:moveTo>
                  <a:pt x="31942" y="61248"/>
                </a:moveTo>
                <a:lnTo>
                  <a:pt x="22225" y="65277"/>
                </a:lnTo>
                <a:lnTo>
                  <a:pt x="24129" y="64896"/>
                </a:lnTo>
                <a:lnTo>
                  <a:pt x="25145" y="64769"/>
                </a:lnTo>
                <a:lnTo>
                  <a:pt x="32893" y="64134"/>
                </a:lnTo>
                <a:lnTo>
                  <a:pt x="38734" y="63880"/>
                </a:lnTo>
                <a:lnTo>
                  <a:pt x="62864" y="62737"/>
                </a:lnTo>
                <a:lnTo>
                  <a:pt x="107695" y="61340"/>
                </a:lnTo>
                <a:lnTo>
                  <a:pt x="32003" y="61340"/>
                </a:lnTo>
                <a:close/>
              </a:path>
              <a:path w="894079" h="777239">
                <a:moveTo>
                  <a:pt x="32638" y="60959"/>
                </a:moveTo>
                <a:lnTo>
                  <a:pt x="31942" y="61248"/>
                </a:lnTo>
                <a:lnTo>
                  <a:pt x="32638" y="60959"/>
                </a:lnTo>
                <a:close/>
              </a:path>
              <a:path w="894079" h="777239">
                <a:moveTo>
                  <a:pt x="125475" y="60959"/>
                </a:moveTo>
                <a:lnTo>
                  <a:pt x="32638" y="60959"/>
                </a:lnTo>
                <a:lnTo>
                  <a:pt x="32003" y="61340"/>
                </a:lnTo>
                <a:lnTo>
                  <a:pt x="107695" y="61340"/>
                </a:lnTo>
                <a:lnTo>
                  <a:pt x="125475" y="60959"/>
                </a:lnTo>
                <a:close/>
              </a:path>
              <a:path w="894079" h="777239">
                <a:moveTo>
                  <a:pt x="440563" y="0"/>
                </a:moveTo>
                <a:lnTo>
                  <a:pt x="400684" y="0"/>
                </a:lnTo>
                <a:lnTo>
                  <a:pt x="133350" y="2793"/>
                </a:lnTo>
                <a:lnTo>
                  <a:pt x="81660" y="4190"/>
                </a:lnTo>
                <a:lnTo>
                  <a:pt x="70865" y="4571"/>
                </a:lnTo>
                <a:lnTo>
                  <a:pt x="60451" y="4825"/>
                </a:lnTo>
                <a:lnTo>
                  <a:pt x="35178" y="5968"/>
                </a:lnTo>
                <a:lnTo>
                  <a:pt x="28701" y="6476"/>
                </a:lnTo>
                <a:lnTo>
                  <a:pt x="22859" y="6857"/>
                </a:lnTo>
                <a:lnTo>
                  <a:pt x="0" y="13080"/>
                </a:lnTo>
                <a:lnTo>
                  <a:pt x="31942" y="61248"/>
                </a:lnTo>
                <a:lnTo>
                  <a:pt x="32638" y="60959"/>
                </a:lnTo>
                <a:lnTo>
                  <a:pt x="125475" y="60959"/>
                </a:lnTo>
                <a:lnTo>
                  <a:pt x="400938" y="57911"/>
                </a:lnTo>
                <a:lnTo>
                  <a:pt x="666171" y="57911"/>
                </a:lnTo>
                <a:lnTo>
                  <a:pt x="663575" y="56514"/>
                </a:lnTo>
                <a:lnTo>
                  <a:pt x="625601" y="38734"/>
                </a:lnTo>
                <a:lnTo>
                  <a:pt x="586104" y="23875"/>
                </a:lnTo>
                <a:lnTo>
                  <a:pt x="545338" y="12445"/>
                </a:lnTo>
                <a:lnTo>
                  <a:pt x="503554" y="4571"/>
                </a:lnTo>
                <a:lnTo>
                  <a:pt x="461137" y="507"/>
                </a:lnTo>
                <a:lnTo>
                  <a:pt x="440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9853" y="5420233"/>
            <a:ext cx="894080" cy="777240"/>
          </a:xfrm>
          <a:custGeom>
            <a:avLst/>
            <a:gdLst/>
            <a:ahLst/>
            <a:cxnLst/>
            <a:rect l="l" t="t" r="r" b="b"/>
            <a:pathLst>
              <a:path w="894079" h="777239">
                <a:moveTo>
                  <a:pt x="461263" y="604405"/>
                </a:moveTo>
                <a:lnTo>
                  <a:pt x="298958" y="711009"/>
                </a:lnTo>
                <a:lnTo>
                  <a:pt x="481584" y="776947"/>
                </a:lnTo>
                <a:lnTo>
                  <a:pt x="475197" y="722718"/>
                </a:lnTo>
                <a:lnTo>
                  <a:pt x="446913" y="722718"/>
                </a:lnTo>
                <a:lnTo>
                  <a:pt x="438531" y="665416"/>
                </a:lnTo>
                <a:lnTo>
                  <a:pt x="467957" y="661238"/>
                </a:lnTo>
                <a:lnTo>
                  <a:pt x="461263" y="604405"/>
                </a:lnTo>
                <a:close/>
              </a:path>
              <a:path w="894079" h="777239">
                <a:moveTo>
                  <a:pt x="467957" y="661238"/>
                </a:moveTo>
                <a:lnTo>
                  <a:pt x="438531" y="665416"/>
                </a:lnTo>
                <a:lnTo>
                  <a:pt x="446913" y="722718"/>
                </a:lnTo>
                <a:lnTo>
                  <a:pt x="474701" y="718508"/>
                </a:lnTo>
                <a:lnTo>
                  <a:pt x="467957" y="661238"/>
                </a:lnTo>
                <a:close/>
              </a:path>
              <a:path w="894079" h="777239">
                <a:moveTo>
                  <a:pt x="474701" y="718508"/>
                </a:moveTo>
                <a:lnTo>
                  <a:pt x="446913" y="722718"/>
                </a:lnTo>
                <a:lnTo>
                  <a:pt x="475197" y="722718"/>
                </a:lnTo>
                <a:lnTo>
                  <a:pt x="474701" y="718508"/>
                </a:lnTo>
                <a:close/>
              </a:path>
              <a:path w="894079" h="777239">
                <a:moveTo>
                  <a:pt x="666171" y="57911"/>
                </a:moveTo>
                <a:lnTo>
                  <a:pt x="440563" y="57911"/>
                </a:lnTo>
                <a:lnTo>
                  <a:pt x="459740" y="58292"/>
                </a:lnTo>
                <a:lnTo>
                  <a:pt x="478028" y="59816"/>
                </a:lnTo>
                <a:lnTo>
                  <a:pt x="533146" y="69087"/>
                </a:lnTo>
                <a:lnTo>
                  <a:pt x="586867" y="85597"/>
                </a:lnTo>
                <a:lnTo>
                  <a:pt x="638048" y="108457"/>
                </a:lnTo>
                <a:lnTo>
                  <a:pt x="685419" y="136778"/>
                </a:lnTo>
                <a:lnTo>
                  <a:pt x="728599" y="169964"/>
                </a:lnTo>
                <a:lnTo>
                  <a:pt x="765301" y="206692"/>
                </a:lnTo>
                <a:lnTo>
                  <a:pt x="795655" y="246392"/>
                </a:lnTo>
                <a:lnTo>
                  <a:pt x="818006" y="287642"/>
                </a:lnTo>
                <a:lnTo>
                  <a:pt x="831596" y="329361"/>
                </a:lnTo>
                <a:lnTo>
                  <a:pt x="836168" y="371132"/>
                </a:lnTo>
                <a:lnTo>
                  <a:pt x="835278" y="384378"/>
                </a:lnTo>
                <a:lnTo>
                  <a:pt x="824992" y="424002"/>
                </a:lnTo>
                <a:lnTo>
                  <a:pt x="802894" y="464464"/>
                </a:lnTo>
                <a:lnTo>
                  <a:pt x="769493" y="504977"/>
                </a:lnTo>
                <a:lnTo>
                  <a:pt x="741299" y="531177"/>
                </a:lnTo>
                <a:lnTo>
                  <a:pt x="708913" y="556209"/>
                </a:lnTo>
                <a:lnTo>
                  <a:pt x="672846" y="579894"/>
                </a:lnTo>
                <a:lnTo>
                  <a:pt x="633095" y="601840"/>
                </a:lnTo>
                <a:lnTo>
                  <a:pt x="590676" y="621588"/>
                </a:lnTo>
                <a:lnTo>
                  <a:pt x="545592" y="639089"/>
                </a:lnTo>
                <a:lnTo>
                  <a:pt x="498601" y="653922"/>
                </a:lnTo>
                <a:lnTo>
                  <a:pt x="467957" y="661238"/>
                </a:lnTo>
                <a:lnTo>
                  <a:pt x="474701" y="718508"/>
                </a:lnTo>
                <a:lnTo>
                  <a:pt x="515112" y="709421"/>
                </a:lnTo>
                <a:lnTo>
                  <a:pt x="565785" y="693394"/>
                </a:lnTo>
                <a:lnTo>
                  <a:pt x="614172" y="674509"/>
                </a:lnTo>
                <a:lnTo>
                  <a:pt x="660400" y="652919"/>
                </a:lnTo>
                <a:lnTo>
                  <a:pt x="703580" y="628954"/>
                </a:lnTo>
                <a:lnTo>
                  <a:pt x="743458" y="602729"/>
                </a:lnTo>
                <a:lnTo>
                  <a:pt x="779780" y="574420"/>
                </a:lnTo>
                <a:lnTo>
                  <a:pt x="812038" y="544233"/>
                </a:lnTo>
                <a:lnTo>
                  <a:pt x="839851" y="512140"/>
                </a:lnTo>
                <a:lnTo>
                  <a:pt x="862584" y="478548"/>
                </a:lnTo>
                <a:lnTo>
                  <a:pt x="879601" y="443102"/>
                </a:lnTo>
                <a:lnTo>
                  <a:pt x="890397" y="406120"/>
                </a:lnTo>
                <a:lnTo>
                  <a:pt x="893952" y="368719"/>
                </a:lnTo>
                <a:lnTo>
                  <a:pt x="893191" y="350646"/>
                </a:lnTo>
                <a:lnTo>
                  <a:pt x="883030" y="297091"/>
                </a:lnTo>
                <a:lnTo>
                  <a:pt x="862202" y="246037"/>
                </a:lnTo>
                <a:lnTo>
                  <a:pt x="832357" y="197802"/>
                </a:lnTo>
                <a:lnTo>
                  <a:pt x="807974" y="167512"/>
                </a:lnTo>
                <a:lnTo>
                  <a:pt x="780542" y="139191"/>
                </a:lnTo>
                <a:lnTo>
                  <a:pt x="750062" y="112521"/>
                </a:lnTo>
                <a:lnTo>
                  <a:pt x="717169" y="88391"/>
                </a:lnTo>
                <a:lnTo>
                  <a:pt x="681990" y="66420"/>
                </a:lnTo>
                <a:lnTo>
                  <a:pt x="666171" y="57911"/>
                </a:lnTo>
                <a:close/>
              </a:path>
              <a:path w="894079" h="777239">
                <a:moveTo>
                  <a:pt x="31942" y="61248"/>
                </a:moveTo>
                <a:lnTo>
                  <a:pt x="22225" y="65277"/>
                </a:lnTo>
                <a:lnTo>
                  <a:pt x="24130" y="64896"/>
                </a:lnTo>
                <a:lnTo>
                  <a:pt x="25146" y="64769"/>
                </a:lnTo>
                <a:lnTo>
                  <a:pt x="32893" y="64134"/>
                </a:lnTo>
                <a:lnTo>
                  <a:pt x="38735" y="63880"/>
                </a:lnTo>
                <a:lnTo>
                  <a:pt x="62865" y="62737"/>
                </a:lnTo>
                <a:lnTo>
                  <a:pt x="107696" y="61340"/>
                </a:lnTo>
                <a:lnTo>
                  <a:pt x="32004" y="61340"/>
                </a:lnTo>
                <a:close/>
              </a:path>
              <a:path w="894079" h="777239">
                <a:moveTo>
                  <a:pt x="32638" y="60959"/>
                </a:moveTo>
                <a:lnTo>
                  <a:pt x="31942" y="61248"/>
                </a:lnTo>
                <a:lnTo>
                  <a:pt x="32638" y="60959"/>
                </a:lnTo>
                <a:close/>
              </a:path>
              <a:path w="894079" h="777239">
                <a:moveTo>
                  <a:pt x="125475" y="60959"/>
                </a:moveTo>
                <a:lnTo>
                  <a:pt x="32638" y="60959"/>
                </a:lnTo>
                <a:lnTo>
                  <a:pt x="32004" y="61340"/>
                </a:lnTo>
                <a:lnTo>
                  <a:pt x="107696" y="61340"/>
                </a:lnTo>
                <a:lnTo>
                  <a:pt x="125475" y="60959"/>
                </a:lnTo>
                <a:close/>
              </a:path>
              <a:path w="894079" h="777239">
                <a:moveTo>
                  <a:pt x="440563" y="0"/>
                </a:moveTo>
                <a:lnTo>
                  <a:pt x="400685" y="0"/>
                </a:lnTo>
                <a:lnTo>
                  <a:pt x="133350" y="2793"/>
                </a:lnTo>
                <a:lnTo>
                  <a:pt x="81661" y="4190"/>
                </a:lnTo>
                <a:lnTo>
                  <a:pt x="70866" y="4571"/>
                </a:lnTo>
                <a:lnTo>
                  <a:pt x="60451" y="4825"/>
                </a:lnTo>
                <a:lnTo>
                  <a:pt x="35179" y="5968"/>
                </a:lnTo>
                <a:lnTo>
                  <a:pt x="28701" y="6476"/>
                </a:lnTo>
                <a:lnTo>
                  <a:pt x="22860" y="6857"/>
                </a:lnTo>
                <a:lnTo>
                  <a:pt x="0" y="13080"/>
                </a:lnTo>
                <a:lnTo>
                  <a:pt x="31942" y="61248"/>
                </a:lnTo>
                <a:lnTo>
                  <a:pt x="32638" y="60959"/>
                </a:lnTo>
                <a:lnTo>
                  <a:pt x="125475" y="60959"/>
                </a:lnTo>
                <a:lnTo>
                  <a:pt x="400938" y="57911"/>
                </a:lnTo>
                <a:lnTo>
                  <a:pt x="666171" y="57911"/>
                </a:lnTo>
                <a:lnTo>
                  <a:pt x="663575" y="56514"/>
                </a:lnTo>
                <a:lnTo>
                  <a:pt x="625601" y="38734"/>
                </a:lnTo>
                <a:lnTo>
                  <a:pt x="586105" y="23875"/>
                </a:lnTo>
                <a:lnTo>
                  <a:pt x="545338" y="12445"/>
                </a:lnTo>
                <a:lnTo>
                  <a:pt x="503555" y="4571"/>
                </a:lnTo>
                <a:lnTo>
                  <a:pt x="461137" y="507"/>
                </a:lnTo>
                <a:lnTo>
                  <a:pt x="440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70397" y="2852292"/>
            <a:ext cx="894080" cy="777240"/>
          </a:xfrm>
          <a:custGeom>
            <a:avLst/>
            <a:gdLst/>
            <a:ahLst/>
            <a:cxnLst/>
            <a:rect l="l" t="t" r="r" b="b"/>
            <a:pathLst>
              <a:path w="894079" h="777239">
                <a:moveTo>
                  <a:pt x="461263" y="604393"/>
                </a:moveTo>
                <a:lnTo>
                  <a:pt x="298957" y="711073"/>
                </a:lnTo>
                <a:lnTo>
                  <a:pt x="481584" y="776986"/>
                </a:lnTo>
                <a:lnTo>
                  <a:pt x="475199" y="722757"/>
                </a:lnTo>
                <a:lnTo>
                  <a:pt x="446913" y="722757"/>
                </a:lnTo>
                <a:lnTo>
                  <a:pt x="438530" y="665480"/>
                </a:lnTo>
                <a:lnTo>
                  <a:pt x="467962" y="661290"/>
                </a:lnTo>
                <a:lnTo>
                  <a:pt x="461263" y="604393"/>
                </a:lnTo>
                <a:close/>
              </a:path>
              <a:path w="894079" h="777239">
                <a:moveTo>
                  <a:pt x="467962" y="661290"/>
                </a:moveTo>
                <a:lnTo>
                  <a:pt x="438530" y="665480"/>
                </a:lnTo>
                <a:lnTo>
                  <a:pt x="446913" y="722757"/>
                </a:lnTo>
                <a:lnTo>
                  <a:pt x="474696" y="718488"/>
                </a:lnTo>
                <a:lnTo>
                  <a:pt x="467962" y="661290"/>
                </a:lnTo>
                <a:close/>
              </a:path>
              <a:path w="894079" h="777239">
                <a:moveTo>
                  <a:pt x="474696" y="718488"/>
                </a:moveTo>
                <a:lnTo>
                  <a:pt x="446913" y="722757"/>
                </a:lnTo>
                <a:lnTo>
                  <a:pt x="475199" y="722757"/>
                </a:lnTo>
                <a:lnTo>
                  <a:pt x="474696" y="718488"/>
                </a:lnTo>
                <a:close/>
              </a:path>
              <a:path w="894079" h="777239">
                <a:moveTo>
                  <a:pt x="666171" y="57912"/>
                </a:moveTo>
                <a:lnTo>
                  <a:pt x="440563" y="57912"/>
                </a:lnTo>
                <a:lnTo>
                  <a:pt x="459739" y="58293"/>
                </a:lnTo>
                <a:lnTo>
                  <a:pt x="478027" y="59817"/>
                </a:lnTo>
                <a:lnTo>
                  <a:pt x="533146" y="69087"/>
                </a:lnTo>
                <a:lnTo>
                  <a:pt x="586866" y="85598"/>
                </a:lnTo>
                <a:lnTo>
                  <a:pt x="638048" y="108458"/>
                </a:lnTo>
                <a:lnTo>
                  <a:pt x="685418" y="136779"/>
                </a:lnTo>
                <a:lnTo>
                  <a:pt x="728599" y="169926"/>
                </a:lnTo>
                <a:lnTo>
                  <a:pt x="765301" y="206756"/>
                </a:lnTo>
                <a:lnTo>
                  <a:pt x="795654" y="246380"/>
                </a:lnTo>
                <a:lnTo>
                  <a:pt x="818006" y="287655"/>
                </a:lnTo>
                <a:lnTo>
                  <a:pt x="831596" y="329311"/>
                </a:lnTo>
                <a:lnTo>
                  <a:pt x="836167" y="371094"/>
                </a:lnTo>
                <a:lnTo>
                  <a:pt x="835278" y="384429"/>
                </a:lnTo>
                <a:lnTo>
                  <a:pt x="824991" y="424053"/>
                </a:lnTo>
                <a:lnTo>
                  <a:pt x="802893" y="464439"/>
                </a:lnTo>
                <a:lnTo>
                  <a:pt x="769492" y="504952"/>
                </a:lnTo>
                <a:lnTo>
                  <a:pt x="741299" y="531114"/>
                </a:lnTo>
                <a:lnTo>
                  <a:pt x="708913" y="556260"/>
                </a:lnTo>
                <a:lnTo>
                  <a:pt x="672846" y="579882"/>
                </a:lnTo>
                <a:lnTo>
                  <a:pt x="633094" y="601853"/>
                </a:lnTo>
                <a:lnTo>
                  <a:pt x="590676" y="621538"/>
                </a:lnTo>
                <a:lnTo>
                  <a:pt x="545591" y="639064"/>
                </a:lnTo>
                <a:lnTo>
                  <a:pt x="498601" y="653923"/>
                </a:lnTo>
                <a:lnTo>
                  <a:pt x="467962" y="661290"/>
                </a:lnTo>
                <a:lnTo>
                  <a:pt x="474696" y="718488"/>
                </a:lnTo>
                <a:lnTo>
                  <a:pt x="515112" y="709422"/>
                </a:lnTo>
                <a:lnTo>
                  <a:pt x="565785" y="693420"/>
                </a:lnTo>
                <a:lnTo>
                  <a:pt x="614172" y="674497"/>
                </a:lnTo>
                <a:lnTo>
                  <a:pt x="660400" y="652907"/>
                </a:lnTo>
                <a:lnTo>
                  <a:pt x="703579" y="628904"/>
                </a:lnTo>
                <a:lnTo>
                  <a:pt x="743457" y="602742"/>
                </a:lnTo>
                <a:lnTo>
                  <a:pt x="779779" y="574421"/>
                </a:lnTo>
                <a:lnTo>
                  <a:pt x="812038" y="544195"/>
                </a:lnTo>
                <a:lnTo>
                  <a:pt x="839851" y="512191"/>
                </a:lnTo>
                <a:lnTo>
                  <a:pt x="862584" y="478536"/>
                </a:lnTo>
                <a:lnTo>
                  <a:pt x="879601" y="443103"/>
                </a:lnTo>
                <a:lnTo>
                  <a:pt x="890397" y="406146"/>
                </a:lnTo>
                <a:lnTo>
                  <a:pt x="893952" y="368681"/>
                </a:lnTo>
                <a:lnTo>
                  <a:pt x="893190" y="350647"/>
                </a:lnTo>
                <a:lnTo>
                  <a:pt x="883030" y="297053"/>
                </a:lnTo>
                <a:lnTo>
                  <a:pt x="862202" y="245999"/>
                </a:lnTo>
                <a:lnTo>
                  <a:pt x="832357" y="197866"/>
                </a:lnTo>
                <a:lnTo>
                  <a:pt x="807974" y="167512"/>
                </a:lnTo>
                <a:lnTo>
                  <a:pt x="780541" y="139192"/>
                </a:lnTo>
                <a:lnTo>
                  <a:pt x="750062" y="112522"/>
                </a:lnTo>
                <a:lnTo>
                  <a:pt x="717168" y="88392"/>
                </a:lnTo>
                <a:lnTo>
                  <a:pt x="681989" y="66421"/>
                </a:lnTo>
                <a:lnTo>
                  <a:pt x="666171" y="57912"/>
                </a:lnTo>
                <a:close/>
              </a:path>
              <a:path w="894079" h="777239">
                <a:moveTo>
                  <a:pt x="31942" y="61248"/>
                </a:moveTo>
                <a:lnTo>
                  <a:pt x="22225" y="65278"/>
                </a:lnTo>
                <a:lnTo>
                  <a:pt x="24129" y="64897"/>
                </a:lnTo>
                <a:lnTo>
                  <a:pt x="25146" y="64770"/>
                </a:lnTo>
                <a:lnTo>
                  <a:pt x="32892" y="64135"/>
                </a:lnTo>
                <a:lnTo>
                  <a:pt x="38735" y="63881"/>
                </a:lnTo>
                <a:lnTo>
                  <a:pt x="62864" y="62737"/>
                </a:lnTo>
                <a:lnTo>
                  <a:pt x="107696" y="61341"/>
                </a:lnTo>
                <a:lnTo>
                  <a:pt x="32003" y="61341"/>
                </a:lnTo>
                <a:close/>
              </a:path>
              <a:path w="894079" h="777239">
                <a:moveTo>
                  <a:pt x="32638" y="60960"/>
                </a:moveTo>
                <a:lnTo>
                  <a:pt x="31942" y="61248"/>
                </a:lnTo>
                <a:lnTo>
                  <a:pt x="32638" y="60960"/>
                </a:lnTo>
                <a:close/>
              </a:path>
              <a:path w="894079" h="777239">
                <a:moveTo>
                  <a:pt x="125475" y="60960"/>
                </a:moveTo>
                <a:lnTo>
                  <a:pt x="32638" y="60960"/>
                </a:lnTo>
                <a:lnTo>
                  <a:pt x="32003" y="61341"/>
                </a:lnTo>
                <a:lnTo>
                  <a:pt x="107696" y="61341"/>
                </a:lnTo>
                <a:lnTo>
                  <a:pt x="125475" y="60960"/>
                </a:lnTo>
                <a:close/>
              </a:path>
              <a:path w="894079" h="777239">
                <a:moveTo>
                  <a:pt x="440563" y="0"/>
                </a:moveTo>
                <a:lnTo>
                  <a:pt x="400685" y="0"/>
                </a:lnTo>
                <a:lnTo>
                  <a:pt x="133350" y="2794"/>
                </a:lnTo>
                <a:lnTo>
                  <a:pt x="81661" y="4191"/>
                </a:lnTo>
                <a:lnTo>
                  <a:pt x="70865" y="4572"/>
                </a:lnTo>
                <a:lnTo>
                  <a:pt x="60451" y="4826"/>
                </a:lnTo>
                <a:lnTo>
                  <a:pt x="35178" y="5969"/>
                </a:lnTo>
                <a:lnTo>
                  <a:pt x="28701" y="6477"/>
                </a:lnTo>
                <a:lnTo>
                  <a:pt x="22860" y="6858"/>
                </a:lnTo>
                <a:lnTo>
                  <a:pt x="0" y="13081"/>
                </a:lnTo>
                <a:lnTo>
                  <a:pt x="31942" y="61248"/>
                </a:lnTo>
                <a:lnTo>
                  <a:pt x="32638" y="60960"/>
                </a:lnTo>
                <a:lnTo>
                  <a:pt x="125475" y="60960"/>
                </a:lnTo>
                <a:lnTo>
                  <a:pt x="400938" y="57912"/>
                </a:lnTo>
                <a:lnTo>
                  <a:pt x="666171" y="57912"/>
                </a:lnTo>
                <a:lnTo>
                  <a:pt x="663575" y="56515"/>
                </a:lnTo>
                <a:lnTo>
                  <a:pt x="625601" y="38735"/>
                </a:lnTo>
                <a:lnTo>
                  <a:pt x="586104" y="23876"/>
                </a:lnTo>
                <a:lnTo>
                  <a:pt x="545338" y="12446"/>
                </a:lnTo>
                <a:lnTo>
                  <a:pt x="503554" y="4572"/>
                </a:lnTo>
                <a:lnTo>
                  <a:pt x="461137" y="508"/>
                </a:lnTo>
                <a:lnTo>
                  <a:pt x="440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22797" y="3772789"/>
            <a:ext cx="894080" cy="777240"/>
          </a:xfrm>
          <a:custGeom>
            <a:avLst/>
            <a:gdLst/>
            <a:ahLst/>
            <a:cxnLst/>
            <a:rect l="l" t="t" r="r" b="b"/>
            <a:pathLst>
              <a:path w="894079" h="777239">
                <a:moveTo>
                  <a:pt x="461263" y="604393"/>
                </a:moveTo>
                <a:lnTo>
                  <a:pt x="298957" y="710946"/>
                </a:lnTo>
                <a:lnTo>
                  <a:pt x="481584" y="776986"/>
                </a:lnTo>
                <a:lnTo>
                  <a:pt x="475199" y="722757"/>
                </a:lnTo>
                <a:lnTo>
                  <a:pt x="446913" y="722757"/>
                </a:lnTo>
                <a:lnTo>
                  <a:pt x="438530" y="665480"/>
                </a:lnTo>
                <a:lnTo>
                  <a:pt x="467962" y="661290"/>
                </a:lnTo>
                <a:lnTo>
                  <a:pt x="461263" y="604393"/>
                </a:lnTo>
                <a:close/>
              </a:path>
              <a:path w="894079" h="777239">
                <a:moveTo>
                  <a:pt x="467962" y="661290"/>
                </a:moveTo>
                <a:lnTo>
                  <a:pt x="438530" y="665480"/>
                </a:lnTo>
                <a:lnTo>
                  <a:pt x="446913" y="722757"/>
                </a:lnTo>
                <a:lnTo>
                  <a:pt x="474696" y="718488"/>
                </a:lnTo>
                <a:lnTo>
                  <a:pt x="467962" y="661290"/>
                </a:lnTo>
                <a:close/>
              </a:path>
              <a:path w="894079" h="777239">
                <a:moveTo>
                  <a:pt x="474696" y="718488"/>
                </a:moveTo>
                <a:lnTo>
                  <a:pt x="446913" y="722757"/>
                </a:lnTo>
                <a:lnTo>
                  <a:pt x="475199" y="722757"/>
                </a:lnTo>
                <a:lnTo>
                  <a:pt x="474696" y="718488"/>
                </a:lnTo>
                <a:close/>
              </a:path>
              <a:path w="894079" h="777239">
                <a:moveTo>
                  <a:pt x="666171" y="57912"/>
                </a:moveTo>
                <a:lnTo>
                  <a:pt x="440563" y="57912"/>
                </a:lnTo>
                <a:lnTo>
                  <a:pt x="459739" y="58293"/>
                </a:lnTo>
                <a:lnTo>
                  <a:pt x="478027" y="59817"/>
                </a:lnTo>
                <a:lnTo>
                  <a:pt x="533146" y="69087"/>
                </a:lnTo>
                <a:lnTo>
                  <a:pt x="586866" y="85598"/>
                </a:lnTo>
                <a:lnTo>
                  <a:pt x="638048" y="108458"/>
                </a:lnTo>
                <a:lnTo>
                  <a:pt x="685418" y="136779"/>
                </a:lnTo>
                <a:lnTo>
                  <a:pt x="728599" y="169925"/>
                </a:lnTo>
                <a:lnTo>
                  <a:pt x="765301" y="206756"/>
                </a:lnTo>
                <a:lnTo>
                  <a:pt x="795654" y="246380"/>
                </a:lnTo>
                <a:lnTo>
                  <a:pt x="818006" y="287655"/>
                </a:lnTo>
                <a:lnTo>
                  <a:pt x="831596" y="329311"/>
                </a:lnTo>
                <a:lnTo>
                  <a:pt x="836167" y="371094"/>
                </a:lnTo>
                <a:lnTo>
                  <a:pt x="835278" y="384429"/>
                </a:lnTo>
                <a:lnTo>
                  <a:pt x="824991" y="424053"/>
                </a:lnTo>
                <a:lnTo>
                  <a:pt x="802893" y="464438"/>
                </a:lnTo>
                <a:lnTo>
                  <a:pt x="769492" y="504952"/>
                </a:lnTo>
                <a:lnTo>
                  <a:pt x="741299" y="531113"/>
                </a:lnTo>
                <a:lnTo>
                  <a:pt x="708913" y="556260"/>
                </a:lnTo>
                <a:lnTo>
                  <a:pt x="672846" y="579882"/>
                </a:lnTo>
                <a:lnTo>
                  <a:pt x="633094" y="601853"/>
                </a:lnTo>
                <a:lnTo>
                  <a:pt x="590676" y="621538"/>
                </a:lnTo>
                <a:lnTo>
                  <a:pt x="545591" y="639063"/>
                </a:lnTo>
                <a:lnTo>
                  <a:pt x="498601" y="653923"/>
                </a:lnTo>
                <a:lnTo>
                  <a:pt x="467962" y="661290"/>
                </a:lnTo>
                <a:lnTo>
                  <a:pt x="474696" y="718488"/>
                </a:lnTo>
                <a:lnTo>
                  <a:pt x="515112" y="709422"/>
                </a:lnTo>
                <a:lnTo>
                  <a:pt x="565785" y="693419"/>
                </a:lnTo>
                <a:lnTo>
                  <a:pt x="614172" y="674497"/>
                </a:lnTo>
                <a:lnTo>
                  <a:pt x="660400" y="652907"/>
                </a:lnTo>
                <a:lnTo>
                  <a:pt x="703579" y="628904"/>
                </a:lnTo>
                <a:lnTo>
                  <a:pt x="743457" y="602742"/>
                </a:lnTo>
                <a:lnTo>
                  <a:pt x="779779" y="574421"/>
                </a:lnTo>
                <a:lnTo>
                  <a:pt x="812038" y="544194"/>
                </a:lnTo>
                <a:lnTo>
                  <a:pt x="839851" y="512191"/>
                </a:lnTo>
                <a:lnTo>
                  <a:pt x="862584" y="478536"/>
                </a:lnTo>
                <a:lnTo>
                  <a:pt x="879601" y="443103"/>
                </a:lnTo>
                <a:lnTo>
                  <a:pt x="890397" y="406146"/>
                </a:lnTo>
                <a:lnTo>
                  <a:pt x="893952" y="368681"/>
                </a:lnTo>
                <a:lnTo>
                  <a:pt x="893191" y="350647"/>
                </a:lnTo>
                <a:lnTo>
                  <a:pt x="883030" y="297053"/>
                </a:lnTo>
                <a:lnTo>
                  <a:pt x="862202" y="245999"/>
                </a:lnTo>
                <a:lnTo>
                  <a:pt x="832357" y="197866"/>
                </a:lnTo>
                <a:lnTo>
                  <a:pt x="807974" y="167512"/>
                </a:lnTo>
                <a:lnTo>
                  <a:pt x="780541" y="139192"/>
                </a:lnTo>
                <a:lnTo>
                  <a:pt x="750062" y="112522"/>
                </a:lnTo>
                <a:lnTo>
                  <a:pt x="717168" y="88392"/>
                </a:lnTo>
                <a:lnTo>
                  <a:pt x="681989" y="66421"/>
                </a:lnTo>
                <a:lnTo>
                  <a:pt x="666171" y="57912"/>
                </a:lnTo>
                <a:close/>
              </a:path>
              <a:path w="894079" h="777239">
                <a:moveTo>
                  <a:pt x="31942" y="61248"/>
                </a:moveTo>
                <a:lnTo>
                  <a:pt x="22225" y="65278"/>
                </a:lnTo>
                <a:lnTo>
                  <a:pt x="24129" y="64897"/>
                </a:lnTo>
                <a:lnTo>
                  <a:pt x="25146" y="64769"/>
                </a:lnTo>
                <a:lnTo>
                  <a:pt x="32892" y="64135"/>
                </a:lnTo>
                <a:lnTo>
                  <a:pt x="38735" y="63881"/>
                </a:lnTo>
                <a:lnTo>
                  <a:pt x="62864" y="62737"/>
                </a:lnTo>
                <a:lnTo>
                  <a:pt x="107696" y="61341"/>
                </a:lnTo>
                <a:lnTo>
                  <a:pt x="32003" y="61341"/>
                </a:lnTo>
                <a:close/>
              </a:path>
              <a:path w="894079" h="777239">
                <a:moveTo>
                  <a:pt x="32638" y="60960"/>
                </a:moveTo>
                <a:lnTo>
                  <a:pt x="31942" y="61248"/>
                </a:lnTo>
                <a:lnTo>
                  <a:pt x="32638" y="60960"/>
                </a:lnTo>
                <a:close/>
              </a:path>
              <a:path w="894079" h="777239">
                <a:moveTo>
                  <a:pt x="125475" y="60960"/>
                </a:moveTo>
                <a:lnTo>
                  <a:pt x="32638" y="60960"/>
                </a:lnTo>
                <a:lnTo>
                  <a:pt x="32003" y="61341"/>
                </a:lnTo>
                <a:lnTo>
                  <a:pt x="107696" y="61341"/>
                </a:lnTo>
                <a:lnTo>
                  <a:pt x="125475" y="60960"/>
                </a:lnTo>
                <a:close/>
              </a:path>
              <a:path w="894079" h="777239">
                <a:moveTo>
                  <a:pt x="440563" y="0"/>
                </a:moveTo>
                <a:lnTo>
                  <a:pt x="400685" y="0"/>
                </a:lnTo>
                <a:lnTo>
                  <a:pt x="133350" y="2793"/>
                </a:lnTo>
                <a:lnTo>
                  <a:pt x="81661" y="4191"/>
                </a:lnTo>
                <a:lnTo>
                  <a:pt x="70865" y="4572"/>
                </a:lnTo>
                <a:lnTo>
                  <a:pt x="60451" y="4825"/>
                </a:lnTo>
                <a:lnTo>
                  <a:pt x="35178" y="5968"/>
                </a:lnTo>
                <a:lnTo>
                  <a:pt x="28701" y="6477"/>
                </a:lnTo>
                <a:lnTo>
                  <a:pt x="22860" y="6858"/>
                </a:lnTo>
                <a:lnTo>
                  <a:pt x="0" y="13081"/>
                </a:lnTo>
                <a:lnTo>
                  <a:pt x="31942" y="61248"/>
                </a:lnTo>
                <a:lnTo>
                  <a:pt x="32638" y="60960"/>
                </a:lnTo>
                <a:lnTo>
                  <a:pt x="125475" y="60960"/>
                </a:lnTo>
                <a:lnTo>
                  <a:pt x="400938" y="57912"/>
                </a:lnTo>
                <a:lnTo>
                  <a:pt x="666171" y="57912"/>
                </a:lnTo>
                <a:lnTo>
                  <a:pt x="663575" y="56515"/>
                </a:lnTo>
                <a:lnTo>
                  <a:pt x="625601" y="38735"/>
                </a:lnTo>
                <a:lnTo>
                  <a:pt x="586104" y="23875"/>
                </a:lnTo>
                <a:lnTo>
                  <a:pt x="545338" y="12446"/>
                </a:lnTo>
                <a:lnTo>
                  <a:pt x="503554" y="4572"/>
                </a:lnTo>
                <a:lnTo>
                  <a:pt x="461137" y="508"/>
                </a:lnTo>
                <a:lnTo>
                  <a:pt x="440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2797" y="4623180"/>
            <a:ext cx="894080" cy="777240"/>
          </a:xfrm>
          <a:custGeom>
            <a:avLst/>
            <a:gdLst/>
            <a:ahLst/>
            <a:cxnLst/>
            <a:rect l="l" t="t" r="r" b="b"/>
            <a:pathLst>
              <a:path w="894079" h="777239">
                <a:moveTo>
                  <a:pt x="461263" y="604393"/>
                </a:moveTo>
                <a:lnTo>
                  <a:pt x="298957" y="710946"/>
                </a:lnTo>
                <a:lnTo>
                  <a:pt x="481584" y="776986"/>
                </a:lnTo>
                <a:lnTo>
                  <a:pt x="475199" y="722757"/>
                </a:lnTo>
                <a:lnTo>
                  <a:pt x="446913" y="722757"/>
                </a:lnTo>
                <a:lnTo>
                  <a:pt x="438530" y="665480"/>
                </a:lnTo>
                <a:lnTo>
                  <a:pt x="467962" y="661290"/>
                </a:lnTo>
                <a:lnTo>
                  <a:pt x="461263" y="604393"/>
                </a:lnTo>
                <a:close/>
              </a:path>
              <a:path w="894079" h="777239">
                <a:moveTo>
                  <a:pt x="467962" y="661290"/>
                </a:moveTo>
                <a:lnTo>
                  <a:pt x="438530" y="665480"/>
                </a:lnTo>
                <a:lnTo>
                  <a:pt x="446913" y="722757"/>
                </a:lnTo>
                <a:lnTo>
                  <a:pt x="474696" y="718488"/>
                </a:lnTo>
                <a:lnTo>
                  <a:pt x="467962" y="661290"/>
                </a:lnTo>
                <a:close/>
              </a:path>
              <a:path w="894079" h="777239">
                <a:moveTo>
                  <a:pt x="474696" y="718488"/>
                </a:moveTo>
                <a:lnTo>
                  <a:pt x="446913" y="722757"/>
                </a:lnTo>
                <a:lnTo>
                  <a:pt x="475199" y="722757"/>
                </a:lnTo>
                <a:lnTo>
                  <a:pt x="474696" y="718488"/>
                </a:lnTo>
                <a:close/>
              </a:path>
              <a:path w="894079" h="777239">
                <a:moveTo>
                  <a:pt x="666171" y="57912"/>
                </a:moveTo>
                <a:lnTo>
                  <a:pt x="440563" y="57912"/>
                </a:lnTo>
                <a:lnTo>
                  <a:pt x="459739" y="58293"/>
                </a:lnTo>
                <a:lnTo>
                  <a:pt x="478027" y="59817"/>
                </a:lnTo>
                <a:lnTo>
                  <a:pt x="533146" y="69088"/>
                </a:lnTo>
                <a:lnTo>
                  <a:pt x="586866" y="85598"/>
                </a:lnTo>
                <a:lnTo>
                  <a:pt x="638048" y="108458"/>
                </a:lnTo>
                <a:lnTo>
                  <a:pt x="685418" y="136779"/>
                </a:lnTo>
                <a:lnTo>
                  <a:pt x="728599" y="169926"/>
                </a:lnTo>
                <a:lnTo>
                  <a:pt x="765301" y="206756"/>
                </a:lnTo>
                <a:lnTo>
                  <a:pt x="795654" y="246380"/>
                </a:lnTo>
                <a:lnTo>
                  <a:pt x="818006" y="287655"/>
                </a:lnTo>
                <a:lnTo>
                  <a:pt x="831596" y="329311"/>
                </a:lnTo>
                <a:lnTo>
                  <a:pt x="836167" y="371094"/>
                </a:lnTo>
                <a:lnTo>
                  <a:pt x="835278" y="384429"/>
                </a:lnTo>
                <a:lnTo>
                  <a:pt x="824991" y="424053"/>
                </a:lnTo>
                <a:lnTo>
                  <a:pt x="802893" y="464439"/>
                </a:lnTo>
                <a:lnTo>
                  <a:pt x="769492" y="504952"/>
                </a:lnTo>
                <a:lnTo>
                  <a:pt x="741299" y="531114"/>
                </a:lnTo>
                <a:lnTo>
                  <a:pt x="708913" y="556260"/>
                </a:lnTo>
                <a:lnTo>
                  <a:pt x="672846" y="579882"/>
                </a:lnTo>
                <a:lnTo>
                  <a:pt x="633094" y="601853"/>
                </a:lnTo>
                <a:lnTo>
                  <a:pt x="590676" y="621538"/>
                </a:lnTo>
                <a:lnTo>
                  <a:pt x="545591" y="639064"/>
                </a:lnTo>
                <a:lnTo>
                  <a:pt x="498601" y="653923"/>
                </a:lnTo>
                <a:lnTo>
                  <a:pt x="467962" y="661290"/>
                </a:lnTo>
                <a:lnTo>
                  <a:pt x="474696" y="718488"/>
                </a:lnTo>
                <a:lnTo>
                  <a:pt x="515112" y="709422"/>
                </a:lnTo>
                <a:lnTo>
                  <a:pt x="565785" y="693420"/>
                </a:lnTo>
                <a:lnTo>
                  <a:pt x="614172" y="674497"/>
                </a:lnTo>
                <a:lnTo>
                  <a:pt x="660400" y="652907"/>
                </a:lnTo>
                <a:lnTo>
                  <a:pt x="703579" y="628904"/>
                </a:lnTo>
                <a:lnTo>
                  <a:pt x="743457" y="602742"/>
                </a:lnTo>
                <a:lnTo>
                  <a:pt x="779779" y="574421"/>
                </a:lnTo>
                <a:lnTo>
                  <a:pt x="812038" y="544195"/>
                </a:lnTo>
                <a:lnTo>
                  <a:pt x="839851" y="512191"/>
                </a:lnTo>
                <a:lnTo>
                  <a:pt x="862584" y="478536"/>
                </a:lnTo>
                <a:lnTo>
                  <a:pt x="879601" y="443103"/>
                </a:lnTo>
                <a:lnTo>
                  <a:pt x="890397" y="406146"/>
                </a:lnTo>
                <a:lnTo>
                  <a:pt x="893952" y="368681"/>
                </a:lnTo>
                <a:lnTo>
                  <a:pt x="893191" y="350647"/>
                </a:lnTo>
                <a:lnTo>
                  <a:pt x="883030" y="297053"/>
                </a:lnTo>
                <a:lnTo>
                  <a:pt x="862202" y="245999"/>
                </a:lnTo>
                <a:lnTo>
                  <a:pt x="832357" y="197866"/>
                </a:lnTo>
                <a:lnTo>
                  <a:pt x="807974" y="167513"/>
                </a:lnTo>
                <a:lnTo>
                  <a:pt x="780541" y="139192"/>
                </a:lnTo>
                <a:lnTo>
                  <a:pt x="750062" y="112522"/>
                </a:lnTo>
                <a:lnTo>
                  <a:pt x="717168" y="88392"/>
                </a:lnTo>
                <a:lnTo>
                  <a:pt x="681989" y="66421"/>
                </a:lnTo>
                <a:lnTo>
                  <a:pt x="666171" y="57912"/>
                </a:lnTo>
                <a:close/>
              </a:path>
              <a:path w="894079" h="777239">
                <a:moveTo>
                  <a:pt x="31942" y="61248"/>
                </a:moveTo>
                <a:lnTo>
                  <a:pt x="22225" y="65278"/>
                </a:lnTo>
                <a:lnTo>
                  <a:pt x="24129" y="64897"/>
                </a:lnTo>
                <a:lnTo>
                  <a:pt x="25146" y="64770"/>
                </a:lnTo>
                <a:lnTo>
                  <a:pt x="32892" y="64135"/>
                </a:lnTo>
                <a:lnTo>
                  <a:pt x="38735" y="63881"/>
                </a:lnTo>
                <a:lnTo>
                  <a:pt x="62864" y="62738"/>
                </a:lnTo>
                <a:lnTo>
                  <a:pt x="107696" y="61341"/>
                </a:lnTo>
                <a:lnTo>
                  <a:pt x="32003" y="61341"/>
                </a:lnTo>
                <a:close/>
              </a:path>
              <a:path w="894079" h="777239">
                <a:moveTo>
                  <a:pt x="32638" y="60960"/>
                </a:moveTo>
                <a:lnTo>
                  <a:pt x="31942" y="61248"/>
                </a:lnTo>
                <a:lnTo>
                  <a:pt x="32638" y="60960"/>
                </a:lnTo>
                <a:close/>
              </a:path>
              <a:path w="894079" h="777239">
                <a:moveTo>
                  <a:pt x="125475" y="60960"/>
                </a:moveTo>
                <a:lnTo>
                  <a:pt x="32638" y="60960"/>
                </a:lnTo>
                <a:lnTo>
                  <a:pt x="32003" y="61341"/>
                </a:lnTo>
                <a:lnTo>
                  <a:pt x="107696" y="61341"/>
                </a:lnTo>
                <a:lnTo>
                  <a:pt x="125475" y="60960"/>
                </a:lnTo>
                <a:close/>
              </a:path>
              <a:path w="894079" h="777239">
                <a:moveTo>
                  <a:pt x="440563" y="0"/>
                </a:moveTo>
                <a:lnTo>
                  <a:pt x="400685" y="0"/>
                </a:lnTo>
                <a:lnTo>
                  <a:pt x="133350" y="2794"/>
                </a:lnTo>
                <a:lnTo>
                  <a:pt x="81661" y="4191"/>
                </a:lnTo>
                <a:lnTo>
                  <a:pt x="70865" y="4572"/>
                </a:lnTo>
                <a:lnTo>
                  <a:pt x="60451" y="4826"/>
                </a:lnTo>
                <a:lnTo>
                  <a:pt x="35178" y="5969"/>
                </a:lnTo>
                <a:lnTo>
                  <a:pt x="28701" y="6477"/>
                </a:lnTo>
                <a:lnTo>
                  <a:pt x="22860" y="6858"/>
                </a:lnTo>
                <a:lnTo>
                  <a:pt x="0" y="13081"/>
                </a:lnTo>
                <a:lnTo>
                  <a:pt x="31942" y="61248"/>
                </a:lnTo>
                <a:lnTo>
                  <a:pt x="32638" y="60960"/>
                </a:lnTo>
                <a:lnTo>
                  <a:pt x="125475" y="60960"/>
                </a:lnTo>
                <a:lnTo>
                  <a:pt x="400938" y="57912"/>
                </a:lnTo>
                <a:lnTo>
                  <a:pt x="666171" y="57912"/>
                </a:lnTo>
                <a:lnTo>
                  <a:pt x="663575" y="56515"/>
                </a:lnTo>
                <a:lnTo>
                  <a:pt x="625601" y="38735"/>
                </a:lnTo>
                <a:lnTo>
                  <a:pt x="586104" y="23876"/>
                </a:lnTo>
                <a:lnTo>
                  <a:pt x="545338" y="12446"/>
                </a:lnTo>
                <a:lnTo>
                  <a:pt x="503554" y="4572"/>
                </a:lnTo>
                <a:lnTo>
                  <a:pt x="461137" y="508"/>
                </a:lnTo>
                <a:lnTo>
                  <a:pt x="440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8019" y="2403348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209550" y="0"/>
                </a:moveTo>
                <a:lnTo>
                  <a:pt x="161512" y="5154"/>
                </a:lnTo>
                <a:lnTo>
                  <a:pt x="117410" y="19834"/>
                </a:lnTo>
                <a:lnTo>
                  <a:pt x="78501" y="42867"/>
                </a:lnTo>
                <a:lnTo>
                  <a:pt x="46046" y="73080"/>
                </a:lnTo>
                <a:lnTo>
                  <a:pt x="21304" y="109301"/>
                </a:lnTo>
                <a:lnTo>
                  <a:pt x="5536" y="150356"/>
                </a:lnTo>
                <a:lnTo>
                  <a:pt x="0" y="195072"/>
                </a:lnTo>
                <a:lnTo>
                  <a:pt x="5536" y="239787"/>
                </a:lnTo>
                <a:lnTo>
                  <a:pt x="21304" y="280842"/>
                </a:lnTo>
                <a:lnTo>
                  <a:pt x="46046" y="317063"/>
                </a:lnTo>
                <a:lnTo>
                  <a:pt x="78501" y="347276"/>
                </a:lnTo>
                <a:lnTo>
                  <a:pt x="117410" y="370309"/>
                </a:lnTo>
                <a:lnTo>
                  <a:pt x="161512" y="384989"/>
                </a:lnTo>
                <a:lnTo>
                  <a:pt x="209550" y="390143"/>
                </a:lnTo>
                <a:lnTo>
                  <a:pt x="257587" y="384989"/>
                </a:lnTo>
                <a:lnTo>
                  <a:pt x="301689" y="370309"/>
                </a:lnTo>
                <a:lnTo>
                  <a:pt x="340598" y="347276"/>
                </a:lnTo>
                <a:lnTo>
                  <a:pt x="373053" y="317063"/>
                </a:lnTo>
                <a:lnTo>
                  <a:pt x="397795" y="280842"/>
                </a:lnTo>
                <a:lnTo>
                  <a:pt x="413563" y="239787"/>
                </a:lnTo>
                <a:lnTo>
                  <a:pt x="419100" y="195072"/>
                </a:lnTo>
                <a:lnTo>
                  <a:pt x="413563" y="150356"/>
                </a:lnTo>
                <a:lnTo>
                  <a:pt x="397795" y="109301"/>
                </a:lnTo>
                <a:lnTo>
                  <a:pt x="373053" y="73080"/>
                </a:lnTo>
                <a:lnTo>
                  <a:pt x="340598" y="42867"/>
                </a:lnTo>
                <a:lnTo>
                  <a:pt x="301689" y="19834"/>
                </a:lnTo>
                <a:lnTo>
                  <a:pt x="257587" y="5154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8019" y="2403348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0" y="195072"/>
                </a:moveTo>
                <a:lnTo>
                  <a:pt x="5536" y="150356"/>
                </a:lnTo>
                <a:lnTo>
                  <a:pt x="21304" y="109301"/>
                </a:lnTo>
                <a:lnTo>
                  <a:pt x="46046" y="73080"/>
                </a:lnTo>
                <a:lnTo>
                  <a:pt x="78501" y="42867"/>
                </a:lnTo>
                <a:lnTo>
                  <a:pt x="117410" y="19834"/>
                </a:lnTo>
                <a:lnTo>
                  <a:pt x="161512" y="5154"/>
                </a:lnTo>
                <a:lnTo>
                  <a:pt x="209550" y="0"/>
                </a:lnTo>
                <a:lnTo>
                  <a:pt x="257587" y="5154"/>
                </a:lnTo>
                <a:lnTo>
                  <a:pt x="301689" y="19834"/>
                </a:lnTo>
                <a:lnTo>
                  <a:pt x="340598" y="42867"/>
                </a:lnTo>
                <a:lnTo>
                  <a:pt x="373053" y="73080"/>
                </a:lnTo>
                <a:lnTo>
                  <a:pt x="397795" y="109301"/>
                </a:lnTo>
                <a:lnTo>
                  <a:pt x="413563" y="150356"/>
                </a:lnTo>
                <a:lnTo>
                  <a:pt x="419100" y="195072"/>
                </a:lnTo>
                <a:lnTo>
                  <a:pt x="413563" y="239787"/>
                </a:lnTo>
                <a:lnTo>
                  <a:pt x="397795" y="280842"/>
                </a:lnTo>
                <a:lnTo>
                  <a:pt x="373053" y="317063"/>
                </a:lnTo>
                <a:lnTo>
                  <a:pt x="340598" y="347276"/>
                </a:lnTo>
                <a:lnTo>
                  <a:pt x="301689" y="370309"/>
                </a:lnTo>
                <a:lnTo>
                  <a:pt x="257587" y="384989"/>
                </a:lnTo>
                <a:lnTo>
                  <a:pt x="209550" y="390143"/>
                </a:lnTo>
                <a:lnTo>
                  <a:pt x="161512" y="384989"/>
                </a:lnTo>
                <a:lnTo>
                  <a:pt x="117410" y="370309"/>
                </a:lnTo>
                <a:lnTo>
                  <a:pt x="78501" y="347276"/>
                </a:lnTo>
                <a:lnTo>
                  <a:pt x="46046" y="317063"/>
                </a:lnTo>
                <a:lnTo>
                  <a:pt x="21304" y="280842"/>
                </a:lnTo>
                <a:lnTo>
                  <a:pt x="5536" y="239787"/>
                </a:lnTo>
                <a:lnTo>
                  <a:pt x="0" y="1950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04304" y="3215639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209550" y="0"/>
                </a:moveTo>
                <a:lnTo>
                  <a:pt x="161512" y="5154"/>
                </a:lnTo>
                <a:lnTo>
                  <a:pt x="117410" y="19834"/>
                </a:lnTo>
                <a:lnTo>
                  <a:pt x="78501" y="42867"/>
                </a:lnTo>
                <a:lnTo>
                  <a:pt x="46046" y="73080"/>
                </a:lnTo>
                <a:lnTo>
                  <a:pt x="21304" y="109301"/>
                </a:lnTo>
                <a:lnTo>
                  <a:pt x="5536" y="150356"/>
                </a:lnTo>
                <a:lnTo>
                  <a:pt x="0" y="195072"/>
                </a:lnTo>
                <a:lnTo>
                  <a:pt x="5536" y="239787"/>
                </a:lnTo>
                <a:lnTo>
                  <a:pt x="21304" y="280842"/>
                </a:lnTo>
                <a:lnTo>
                  <a:pt x="46046" y="317063"/>
                </a:lnTo>
                <a:lnTo>
                  <a:pt x="78501" y="347276"/>
                </a:lnTo>
                <a:lnTo>
                  <a:pt x="117410" y="370309"/>
                </a:lnTo>
                <a:lnTo>
                  <a:pt x="161512" y="384989"/>
                </a:lnTo>
                <a:lnTo>
                  <a:pt x="209550" y="390144"/>
                </a:lnTo>
                <a:lnTo>
                  <a:pt x="257587" y="384989"/>
                </a:lnTo>
                <a:lnTo>
                  <a:pt x="301689" y="370309"/>
                </a:lnTo>
                <a:lnTo>
                  <a:pt x="340598" y="347276"/>
                </a:lnTo>
                <a:lnTo>
                  <a:pt x="373053" y="317063"/>
                </a:lnTo>
                <a:lnTo>
                  <a:pt x="397795" y="280842"/>
                </a:lnTo>
                <a:lnTo>
                  <a:pt x="413563" y="239787"/>
                </a:lnTo>
                <a:lnTo>
                  <a:pt x="419100" y="195072"/>
                </a:lnTo>
                <a:lnTo>
                  <a:pt x="413563" y="150356"/>
                </a:lnTo>
                <a:lnTo>
                  <a:pt x="397795" y="109301"/>
                </a:lnTo>
                <a:lnTo>
                  <a:pt x="373053" y="73080"/>
                </a:lnTo>
                <a:lnTo>
                  <a:pt x="340598" y="42867"/>
                </a:lnTo>
                <a:lnTo>
                  <a:pt x="301689" y="19834"/>
                </a:lnTo>
                <a:lnTo>
                  <a:pt x="257587" y="5154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04304" y="3215639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0" y="195072"/>
                </a:moveTo>
                <a:lnTo>
                  <a:pt x="5536" y="150356"/>
                </a:lnTo>
                <a:lnTo>
                  <a:pt x="21304" y="109301"/>
                </a:lnTo>
                <a:lnTo>
                  <a:pt x="46046" y="73080"/>
                </a:lnTo>
                <a:lnTo>
                  <a:pt x="78501" y="42867"/>
                </a:lnTo>
                <a:lnTo>
                  <a:pt x="117410" y="19834"/>
                </a:lnTo>
                <a:lnTo>
                  <a:pt x="161512" y="5154"/>
                </a:lnTo>
                <a:lnTo>
                  <a:pt x="209550" y="0"/>
                </a:lnTo>
                <a:lnTo>
                  <a:pt x="257587" y="5154"/>
                </a:lnTo>
                <a:lnTo>
                  <a:pt x="301689" y="19834"/>
                </a:lnTo>
                <a:lnTo>
                  <a:pt x="340598" y="42867"/>
                </a:lnTo>
                <a:lnTo>
                  <a:pt x="373053" y="73080"/>
                </a:lnTo>
                <a:lnTo>
                  <a:pt x="397795" y="109301"/>
                </a:lnTo>
                <a:lnTo>
                  <a:pt x="413563" y="150356"/>
                </a:lnTo>
                <a:lnTo>
                  <a:pt x="419100" y="195072"/>
                </a:lnTo>
                <a:lnTo>
                  <a:pt x="413563" y="239787"/>
                </a:lnTo>
                <a:lnTo>
                  <a:pt x="397795" y="280842"/>
                </a:lnTo>
                <a:lnTo>
                  <a:pt x="373053" y="317063"/>
                </a:lnTo>
                <a:lnTo>
                  <a:pt x="340598" y="347276"/>
                </a:lnTo>
                <a:lnTo>
                  <a:pt x="301689" y="370309"/>
                </a:lnTo>
                <a:lnTo>
                  <a:pt x="257587" y="384989"/>
                </a:lnTo>
                <a:lnTo>
                  <a:pt x="209550" y="390144"/>
                </a:lnTo>
                <a:lnTo>
                  <a:pt x="161512" y="384989"/>
                </a:lnTo>
                <a:lnTo>
                  <a:pt x="117410" y="370309"/>
                </a:lnTo>
                <a:lnTo>
                  <a:pt x="78501" y="347276"/>
                </a:lnTo>
                <a:lnTo>
                  <a:pt x="46046" y="317063"/>
                </a:lnTo>
                <a:lnTo>
                  <a:pt x="21304" y="280842"/>
                </a:lnTo>
                <a:lnTo>
                  <a:pt x="5536" y="239787"/>
                </a:lnTo>
                <a:lnTo>
                  <a:pt x="0" y="1950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20713" y="1857720"/>
            <a:ext cx="2044064" cy="16116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Myanmar Text"/>
                <a:cs typeface="Myanmar Text"/>
              </a:rPr>
              <a:t>working</a:t>
            </a:r>
            <a:endParaRPr sz="2200">
              <a:latin typeface="Myanmar Text"/>
              <a:cs typeface="Myanmar Text"/>
            </a:endParaRPr>
          </a:p>
          <a:p>
            <a:pPr marL="762635" indent="-317500">
              <a:lnSpc>
                <a:spcPct val="100000"/>
              </a:lnSpc>
              <a:spcBef>
                <a:spcPts val="505"/>
              </a:spcBef>
              <a:buClr>
                <a:srgbClr val="FFFFFF"/>
              </a:buClr>
              <a:buSzPct val="81818"/>
              <a:buAutoNum type="arabicPlain"/>
              <a:tabLst>
                <a:tab pos="762635" algn="l"/>
                <a:tab pos="763270" algn="l"/>
              </a:tabLst>
            </a:pPr>
            <a:r>
              <a:rPr sz="2200" spc="-5" dirty="0">
                <a:latin typeface="Myanmar Text"/>
                <a:cs typeface="Myanmar Text"/>
              </a:rPr>
              <a:t>count</a:t>
            </a:r>
            <a:r>
              <a:rPr sz="2200" spc="-25" dirty="0">
                <a:latin typeface="Myanmar Text"/>
                <a:cs typeface="Myanmar Text"/>
              </a:rPr>
              <a:t> </a:t>
            </a:r>
            <a:r>
              <a:rPr sz="2200" spc="-10" dirty="0">
                <a:latin typeface="Myanmar Text"/>
                <a:cs typeface="Myanmar Text"/>
              </a:rPr>
              <a:t>++</a:t>
            </a:r>
            <a:endParaRPr sz="2200">
              <a:latin typeface="Myanmar Text"/>
              <a:cs typeface="Myanmar Text"/>
            </a:endParaRPr>
          </a:p>
          <a:p>
            <a:pPr marL="762635" indent="-331470">
              <a:lnSpc>
                <a:spcPct val="100000"/>
              </a:lnSpc>
              <a:spcBef>
                <a:spcPts val="3554"/>
              </a:spcBef>
              <a:buClr>
                <a:srgbClr val="FFFFFF"/>
              </a:buClr>
              <a:buSzPct val="81818"/>
              <a:buAutoNum type="arabicPlain"/>
              <a:tabLst>
                <a:tab pos="762635" algn="l"/>
                <a:tab pos="763270" algn="l"/>
              </a:tabLst>
            </a:pPr>
            <a:r>
              <a:rPr sz="2200" spc="-5" dirty="0">
                <a:latin typeface="Myanmar Text"/>
                <a:cs typeface="Myanmar Text"/>
              </a:rPr>
              <a:t>no=no/10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06267" y="2004060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209550" y="0"/>
                </a:moveTo>
                <a:lnTo>
                  <a:pt x="161512" y="5154"/>
                </a:lnTo>
                <a:lnTo>
                  <a:pt x="117410" y="19834"/>
                </a:lnTo>
                <a:lnTo>
                  <a:pt x="78501" y="42867"/>
                </a:lnTo>
                <a:lnTo>
                  <a:pt x="46046" y="73080"/>
                </a:lnTo>
                <a:lnTo>
                  <a:pt x="21304" y="109301"/>
                </a:lnTo>
                <a:lnTo>
                  <a:pt x="5536" y="150356"/>
                </a:lnTo>
                <a:lnTo>
                  <a:pt x="0" y="195072"/>
                </a:lnTo>
                <a:lnTo>
                  <a:pt x="5536" y="239787"/>
                </a:lnTo>
                <a:lnTo>
                  <a:pt x="21304" y="280842"/>
                </a:lnTo>
                <a:lnTo>
                  <a:pt x="46046" y="317063"/>
                </a:lnTo>
                <a:lnTo>
                  <a:pt x="78501" y="347276"/>
                </a:lnTo>
                <a:lnTo>
                  <a:pt x="117410" y="370309"/>
                </a:lnTo>
                <a:lnTo>
                  <a:pt x="161512" y="384989"/>
                </a:lnTo>
                <a:lnTo>
                  <a:pt x="209550" y="390143"/>
                </a:lnTo>
                <a:lnTo>
                  <a:pt x="257587" y="384989"/>
                </a:lnTo>
                <a:lnTo>
                  <a:pt x="301689" y="370309"/>
                </a:lnTo>
                <a:lnTo>
                  <a:pt x="340598" y="347276"/>
                </a:lnTo>
                <a:lnTo>
                  <a:pt x="373053" y="317063"/>
                </a:lnTo>
                <a:lnTo>
                  <a:pt x="397795" y="280842"/>
                </a:lnTo>
                <a:lnTo>
                  <a:pt x="413563" y="239787"/>
                </a:lnTo>
                <a:lnTo>
                  <a:pt x="419099" y="195072"/>
                </a:lnTo>
                <a:lnTo>
                  <a:pt x="413563" y="150356"/>
                </a:lnTo>
                <a:lnTo>
                  <a:pt x="397795" y="109301"/>
                </a:lnTo>
                <a:lnTo>
                  <a:pt x="373053" y="73080"/>
                </a:lnTo>
                <a:lnTo>
                  <a:pt x="340598" y="42867"/>
                </a:lnTo>
                <a:lnTo>
                  <a:pt x="301689" y="19834"/>
                </a:lnTo>
                <a:lnTo>
                  <a:pt x="257587" y="5154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06267" y="2004060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0" y="195072"/>
                </a:moveTo>
                <a:lnTo>
                  <a:pt x="5536" y="150356"/>
                </a:lnTo>
                <a:lnTo>
                  <a:pt x="21304" y="109301"/>
                </a:lnTo>
                <a:lnTo>
                  <a:pt x="46046" y="73080"/>
                </a:lnTo>
                <a:lnTo>
                  <a:pt x="78501" y="42867"/>
                </a:lnTo>
                <a:lnTo>
                  <a:pt x="117410" y="19834"/>
                </a:lnTo>
                <a:lnTo>
                  <a:pt x="161512" y="5154"/>
                </a:lnTo>
                <a:lnTo>
                  <a:pt x="209550" y="0"/>
                </a:lnTo>
                <a:lnTo>
                  <a:pt x="257587" y="5154"/>
                </a:lnTo>
                <a:lnTo>
                  <a:pt x="301689" y="19834"/>
                </a:lnTo>
                <a:lnTo>
                  <a:pt x="340598" y="42867"/>
                </a:lnTo>
                <a:lnTo>
                  <a:pt x="373053" y="73080"/>
                </a:lnTo>
                <a:lnTo>
                  <a:pt x="397795" y="109301"/>
                </a:lnTo>
                <a:lnTo>
                  <a:pt x="413563" y="150356"/>
                </a:lnTo>
                <a:lnTo>
                  <a:pt x="419099" y="195072"/>
                </a:lnTo>
                <a:lnTo>
                  <a:pt x="413563" y="239787"/>
                </a:lnTo>
                <a:lnTo>
                  <a:pt x="397795" y="280842"/>
                </a:lnTo>
                <a:lnTo>
                  <a:pt x="373053" y="317063"/>
                </a:lnTo>
                <a:lnTo>
                  <a:pt x="340598" y="347276"/>
                </a:lnTo>
                <a:lnTo>
                  <a:pt x="301689" y="370309"/>
                </a:lnTo>
                <a:lnTo>
                  <a:pt x="257587" y="384989"/>
                </a:lnTo>
                <a:lnTo>
                  <a:pt x="209550" y="390143"/>
                </a:lnTo>
                <a:lnTo>
                  <a:pt x="161512" y="384989"/>
                </a:lnTo>
                <a:lnTo>
                  <a:pt x="117410" y="370309"/>
                </a:lnTo>
                <a:lnTo>
                  <a:pt x="78501" y="347276"/>
                </a:lnTo>
                <a:lnTo>
                  <a:pt x="46046" y="317063"/>
                </a:lnTo>
                <a:lnTo>
                  <a:pt x="21304" y="280842"/>
                </a:lnTo>
                <a:lnTo>
                  <a:pt x="5536" y="239787"/>
                </a:lnTo>
                <a:lnTo>
                  <a:pt x="0" y="1950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31594" y="1923110"/>
            <a:ext cx="1359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3010" algn="l"/>
              </a:tabLst>
            </a:pPr>
            <a:r>
              <a:rPr sz="2200" spc="-5" dirty="0">
                <a:latin typeface="Myanmar Text"/>
                <a:cs typeface="Myanmar Text"/>
              </a:rPr>
              <a:t>count	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70220" y="2028444"/>
            <a:ext cx="419100" cy="391795"/>
          </a:xfrm>
          <a:custGeom>
            <a:avLst/>
            <a:gdLst/>
            <a:ahLst/>
            <a:cxnLst/>
            <a:rect l="l" t="t" r="r" b="b"/>
            <a:pathLst>
              <a:path w="419100" h="391794">
                <a:moveTo>
                  <a:pt x="209550" y="0"/>
                </a:moveTo>
                <a:lnTo>
                  <a:pt x="161512" y="5169"/>
                </a:lnTo>
                <a:lnTo>
                  <a:pt x="117410" y="19896"/>
                </a:lnTo>
                <a:lnTo>
                  <a:pt x="78501" y="43007"/>
                </a:lnTo>
                <a:lnTo>
                  <a:pt x="46046" y="73329"/>
                </a:lnTo>
                <a:lnTo>
                  <a:pt x="21304" y="109690"/>
                </a:lnTo>
                <a:lnTo>
                  <a:pt x="5536" y="150915"/>
                </a:lnTo>
                <a:lnTo>
                  <a:pt x="0" y="195833"/>
                </a:lnTo>
                <a:lnTo>
                  <a:pt x="5536" y="240752"/>
                </a:lnTo>
                <a:lnTo>
                  <a:pt x="21304" y="281977"/>
                </a:lnTo>
                <a:lnTo>
                  <a:pt x="46046" y="318338"/>
                </a:lnTo>
                <a:lnTo>
                  <a:pt x="78501" y="348660"/>
                </a:lnTo>
                <a:lnTo>
                  <a:pt x="117410" y="371771"/>
                </a:lnTo>
                <a:lnTo>
                  <a:pt x="161512" y="386498"/>
                </a:lnTo>
                <a:lnTo>
                  <a:pt x="209550" y="391667"/>
                </a:lnTo>
                <a:lnTo>
                  <a:pt x="257587" y="386498"/>
                </a:lnTo>
                <a:lnTo>
                  <a:pt x="301689" y="371771"/>
                </a:lnTo>
                <a:lnTo>
                  <a:pt x="340598" y="348660"/>
                </a:lnTo>
                <a:lnTo>
                  <a:pt x="373053" y="318338"/>
                </a:lnTo>
                <a:lnTo>
                  <a:pt x="397795" y="281977"/>
                </a:lnTo>
                <a:lnTo>
                  <a:pt x="413563" y="240752"/>
                </a:lnTo>
                <a:lnTo>
                  <a:pt x="419100" y="195833"/>
                </a:lnTo>
                <a:lnTo>
                  <a:pt x="413563" y="150915"/>
                </a:lnTo>
                <a:lnTo>
                  <a:pt x="397795" y="109690"/>
                </a:lnTo>
                <a:lnTo>
                  <a:pt x="373053" y="73329"/>
                </a:lnTo>
                <a:lnTo>
                  <a:pt x="340598" y="43007"/>
                </a:lnTo>
                <a:lnTo>
                  <a:pt x="301689" y="19896"/>
                </a:lnTo>
                <a:lnTo>
                  <a:pt x="257587" y="5169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0220" y="2028444"/>
            <a:ext cx="419100" cy="391795"/>
          </a:xfrm>
          <a:custGeom>
            <a:avLst/>
            <a:gdLst/>
            <a:ahLst/>
            <a:cxnLst/>
            <a:rect l="l" t="t" r="r" b="b"/>
            <a:pathLst>
              <a:path w="419100" h="391794">
                <a:moveTo>
                  <a:pt x="0" y="195833"/>
                </a:moveTo>
                <a:lnTo>
                  <a:pt x="5536" y="150915"/>
                </a:lnTo>
                <a:lnTo>
                  <a:pt x="21304" y="109690"/>
                </a:lnTo>
                <a:lnTo>
                  <a:pt x="46046" y="73329"/>
                </a:lnTo>
                <a:lnTo>
                  <a:pt x="78501" y="43007"/>
                </a:lnTo>
                <a:lnTo>
                  <a:pt x="117410" y="19896"/>
                </a:lnTo>
                <a:lnTo>
                  <a:pt x="161512" y="5169"/>
                </a:lnTo>
                <a:lnTo>
                  <a:pt x="209550" y="0"/>
                </a:lnTo>
                <a:lnTo>
                  <a:pt x="257587" y="5169"/>
                </a:lnTo>
                <a:lnTo>
                  <a:pt x="301689" y="19896"/>
                </a:lnTo>
                <a:lnTo>
                  <a:pt x="340598" y="43007"/>
                </a:lnTo>
                <a:lnTo>
                  <a:pt x="373053" y="73329"/>
                </a:lnTo>
                <a:lnTo>
                  <a:pt x="397795" y="109690"/>
                </a:lnTo>
                <a:lnTo>
                  <a:pt x="413563" y="150915"/>
                </a:lnTo>
                <a:lnTo>
                  <a:pt x="419100" y="195833"/>
                </a:lnTo>
                <a:lnTo>
                  <a:pt x="413563" y="240752"/>
                </a:lnTo>
                <a:lnTo>
                  <a:pt x="397795" y="281977"/>
                </a:lnTo>
                <a:lnTo>
                  <a:pt x="373053" y="318338"/>
                </a:lnTo>
                <a:lnTo>
                  <a:pt x="340598" y="348660"/>
                </a:lnTo>
                <a:lnTo>
                  <a:pt x="301689" y="371771"/>
                </a:lnTo>
                <a:lnTo>
                  <a:pt x="257587" y="386498"/>
                </a:lnTo>
                <a:lnTo>
                  <a:pt x="209550" y="391667"/>
                </a:lnTo>
                <a:lnTo>
                  <a:pt x="161512" y="386498"/>
                </a:lnTo>
                <a:lnTo>
                  <a:pt x="117410" y="371771"/>
                </a:lnTo>
                <a:lnTo>
                  <a:pt x="78501" y="348660"/>
                </a:lnTo>
                <a:lnTo>
                  <a:pt x="46046" y="318338"/>
                </a:lnTo>
                <a:lnTo>
                  <a:pt x="21304" y="281977"/>
                </a:lnTo>
                <a:lnTo>
                  <a:pt x="5536" y="240752"/>
                </a:lnTo>
                <a:lnTo>
                  <a:pt x="0" y="19583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706236" y="1998979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24400" y="3357371"/>
            <a:ext cx="838200" cy="605155"/>
          </a:xfrm>
          <a:custGeom>
            <a:avLst/>
            <a:gdLst/>
            <a:ahLst/>
            <a:cxnLst/>
            <a:rect l="l" t="t" r="r" b="b"/>
            <a:pathLst>
              <a:path w="838200" h="605154">
                <a:moveTo>
                  <a:pt x="0" y="0"/>
                </a:moveTo>
                <a:lnTo>
                  <a:pt x="838200" y="605154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24400" y="2590800"/>
            <a:ext cx="838200" cy="605155"/>
          </a:xfrm>
          <a:custGeom>
            <a:avLst/>
            <a:gdLst/>
            <a:ahLst/>
            <a:cxnLst/>
            <a:rect l="l" t="t" r="r" b="b"/>
            <a:pathLst>
              <a:path w="838200" h="605155">
                <a:moveTo>
                  <a:pt x="0" y="0"/>
                </a:moveTo>
                <a:lnTo>
                  <a:pt x="838200" y="605154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4400" y="4119371"/>
            <a:ext cx="838200" cy="605155"/>
          </a:xfrm>
          <a:custGeom>
            <a:avLst/>
            <a:gdLst/>
            <a:ahLst/>
            <a:cxnLst/>
            <a:rect l="l" t="t" r="r" b="b"/>
            <a:pathLst>
              <a:path w="838200" h="605154">
                <a:moveTo>
                  <a:pt x="0" y="0"/>
                </a:moveTo>
                <a:lnTo>
                  <a:pt x="838200" y="605154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8200" y="4805171"/>
            <a:ext cx="838200" cy="605155"/>
          </a:xfrm>
          <a:custGeom>
            <a:avLst/>
            <a:gdLst/>
            <a:ahLst/>
            <a:cxnLst/>
            <a:rect l="l" t="t" r="r" b="b"/>
            <a:pathLst>
              <a:path w="838200" h="605154">
                <a:moveTo>
                  <a:pt x="0" y="0"/>
                </a:moveTo>
                <a:lnTo>
                  <a:pt x="838200" y="605154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5326" y="451230"/>
            <a:ext cx="2342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WORKING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4136" y="1365250"/>
          <a:ext cx="10586717" cy="3819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55"/>
                <a:gridCol w="1120139"/>
                <a:gridCol w="2183764"/>
                <a:gridCol w="1343660"/>
                <a:gridCol w="2635249"/>
                <a:gridCol w="2635250"/>
              </a:tblGrid>
              <a:tr h="4022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Pass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no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Condition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(no!=0)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Count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++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Update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(no/=10)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Output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</a:tr>
              <a:tr h="694308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1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4568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4568 !=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0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True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1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no=4568/10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no=456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395"/>
                        </a:spcBef>
                      </a:pPr>
                      <a:r>
                        <a:rPr sz="1800" spc="-10" dirty="0">
                          <a:latin typeface="Myanmar Text"/>
                          <a:cs typeface="Myanmar Text"/>
                        </a:rPr>
                        <a:t>Number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of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digits is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: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4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694182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2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456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456 !=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0</a:t>
                      </a:r>
                      <a:r>
                        <a:rPr sz="1800" spc="-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True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2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no=456/10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no=45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694182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3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45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45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!= 0</a:t>
                      </a:r>
                      <a:r>
                        <a:rPr sz="1800" spc="-3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True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3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no=45/10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no=4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694309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4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4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4 != 0</a:t>
                      </a:r>
                      <a:r>
                        <a:rPr sz="1800" spc="-4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True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4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no=4/10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N0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640079">
                <a:tc gridSpan="5">
                  <a:txBody>
                    <a:bodyPr/>
                    <a:lstStyle/>
                    <a:p>
                      <a:pPr marL="4302760">
                        <a:lnSpc>
                          <a:spcPts val="2120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0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!=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0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False</a:t>
                      </a:r>
                      <a:r>
                        <a:rPr sz="18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Myanmar Text"/>
                          <a:cs typeface="Myanmar Text"/>
                        </a:rPr>
                        <a:t>loop</a:t>
                      </a:r>
                      <a:r>
                        <a:rPr sz="1800" b="1" spc="-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latin typeface="Myanmar Text"/>
                          <a:cs typeface="Myanmar Text"/>
                        </a:rPr>
                        <a:t>terminates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8001" y="910843"/>
            <a:ext cx="3797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 WHILE</a:t>
            </a:r>
            <a:r>
              <a:rPr spc="-4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10867"/>
            <a:ext cx="1013968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do….. while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is a control structure in which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is first executed and  then the test expression is</a:t>
            </a:r>
            <a:r>
              <a:rPr sz="22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evaluated.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840862"/>
            <a:ext cx="105829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This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is also known as an exit controlled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as the test expression/condition</a:t>
            </a:r>
            <a:r>
              <a:rPr sz="2200" spc="3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047263"/>
            <a:ext cx="9799955" cy="8858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44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checked at the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end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of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i.e. after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body is</a:t>
            </a:r>
            <a:r>
              <a:rPr sz="2200" spc="1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executed.</a:t>
            </a:r>
            <a:endParaRPr sz="2200">
              <a:latin typeface="Myanmar Text"/>
              <a:cs typeface="Myanmar Tex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This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ensures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that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executes at least once even if the condition is</a:t>
            </a:r>
            <a:r>
              <a:rPr sz="2200" spc="229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false.</a:t>
            </a:r>
            <a:endParaRPr sz="2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9266" y="636523"/>
            <a:ext cx="6871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 AND FLOWCHART </a:t>
            </a:r>
            <a:r>
              <a:rPr spc="-5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8001" y="1185163"/>
            <a:ext cx="3797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DO WHILE</a:t>
            </a:r>
            <a:r>
              <a:rPr sz="40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2209800"/>
            <a:ext cx="5410200" cy="3657600"/>
          </a:xfrm>
          <a:custGeom>
            <a:avLst/>
            <a:gdLst/>
            <a:ahLst/>
            <a:cxnLst/>
            <a:rect l="l" t="t" r="r" b="b"/>
            <a:pathLst>
              <a:path w="5410200" h="3657600">
                <a:moveTo>
                  <a:pt x="0" y="3657600"/>
                </a:moveTo>
                <a:lnTo>
                  <a:pt x="5410200" y="3657600"/>
                </a:lnTo>
                <a:lnTo>
                  <a:pt x="54102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28181" y="2523261"/>
            <a:ext cx="3648710" cy="181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3204210" algn="r">
              <a:lnSpc>
                <a:spcPct val="100000"/>
              </a:lnSpc>
              <a:spcBef>
                <a:spcPts val="265"/>
              </a:spcBef>
            </a:pPr>
            <a:r>
              <a:rPr sz="2800" b="1" spc="-10" dirty="0">
                <a:latin typeface="Myanmar Text"/>
                <a:cs typeface="Myanmar Text"/>
              </a:rPr>
              <a:t>do</a:t>
            </a:r>
            <a:endParaRPr sz="2800">
              <a:latin typeface="Myanmar Text"/>
              <a:cs typeface="Myanmar Text"/>
            </a:endParaRPr>
          </a:p>
          <a:p>
            <a:pPr marR="3248660" algn="r">
              <a:lnSpc>
                <a:spcPct val="100000"/>
              </a:lnSpc>
              <a:spcBef>
                <a:spcPts val="170"/>
              </a:spcBef>
            </a:pPr>
            <a:r>
              <a:rPr sz="2800" b="1" spc="-5" dirty="0">
                <a:latin typeface="Myanmar Text"/>
                <a:cs typeface="Myanmar Text"/>
              </a:rPr>
              <a:t>{</a:t>
            </a:r>
            <a:endParaRPr sz="2800">
              <a:latin typeface="Myanmar Text"/>
              <a:cs typeface="Myanmar Text"/>
            </a:endParaRPr>
          </a:p>
          <a:p>
            <a:pPr marL="878840">
              <a:lnSpc>
                <a:spcPct val="100000"/>
              </a:lnSpc>
              <a:spcBef>
                <a:spcPts val="170"/>
              </a:spcBef>
            </a:pPr>
            <a:r>
              <a:rPr sz="2800" b="1" spc="-5" dirty="0">
                <a:latin typeface="Myanmar Text"/>
                <a:cs typeface="Myanmar Text"/>
              </a:rPr>
              <a:t>statement;</a:t>
            </a:r>
            <a:endParaRPr sz="2800">
              <a:latin typeface="Myanmar Text"/>
              <a:cs typeface="Myanmar Text"/>
            </a:endParaRPr>
          </a:p>
          <a:p>
            <a:pPr marL="260350">
              <a:lnSpc>
                <a:spcPct val="100000"/>
              </a:lnSpc>
              <a:spcBef>
                <a:spcPts val="155"/>
              </a:spcBef>
            </a:pPr>
            <a:r>
              <a:rPr sz="2800" b="1" spc="-5" dirty="0">
                <a:latin typeface="Myanmar Text"/>
                <a:cs typeface="Myanmar Text"/>
              </a:rPr>
              <a:t>}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300" y="1905000"/>
            <a:ext cx="3276600" cy="470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390" y="910843"/>
            <a:ext cx="7026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DO WHILE</a:t>
            </a:r>
            <a:r>
              <a:rPr spc="-4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029200" cy="4025265"/>
          </a:xfrm>
          <a:custGeom>
            <a:avLst/>
            <a:gdLst/>
            <a:ahLst/>
            <a:cxnLst/>
            <a:rect l="l" t="t" r="r" b="b"/>
            <a:pathLst>
              <a:path w="5029200" h="4025265">
                <a:moveTo>
                  <a:pt x="0" y="4024884"/>
                </a:moveTo>
                <a:lnTo>
                  <a:pt x="5029200" y="4024884"/>
                </a:lnTo>
                <a:lnTo>
                  <a:pt x="50292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4744" y="2459863"/>
            <a:ext cx="995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yanmar Text"/>
                <a:cs typeface="Myanmar Text"/>
              </a:rPr>
              <a:t>int </a:t>
            </a:r>
            <a:r>
              <a:rPr sz="2000" dirty="0">
                <a:latin typeface="Myanmar Text"/>
                <a:cs typeface="Myanmar Text"/>
              </a:rPr>
              <a:t>x =</a:t>
            </a:r>
            <a:r>
              <a:rPr sz="2000" spc="-90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0;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294" y="2425420"/>
            <a:ext cx="2428875" cy="70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26034">
              <a:lnSpc>
                <a:spcPct val="111500"/>
              </a:lnSpc>
              <a:spcBef>
                <a:spcPts val="100"/>
              </a:spcBef>
              <a:tabLst>
                <a:tab pos="1094105" algn="l"/>
              </a:tabLst>
            </a:pPr>
            <a:r>
              <a:rPr sz="2000" b="1" spc="-5" dirty="0">
                <a:latin typeface="Myanmar Text"/>
                <a:cs typeface="Myanmar Text"/>
              </a:rPr>
              <a:t>initialization of</a:t>
            </a:r>
            <a:r>
              <a:rPr sz="2000" b="1" spc="-110" dirty="0">
                <a:latin typeface="Myanmar Text"/>
                <a:cs typeface="Myanmar Text"/>
              </a:rPr>
              <a:t> </a:t>
            </a:r>
            <a:r>
              <a:rPr sz="2000" b="1" spc="-5" dirty="0">
                <a:latin typeface="Myanmar Text"/>
                <a:cs typeface="Myanmar Text"/>
              </a:rPr>
              <a:t>loop  control	</a:t>
            </a:r>
            <a:r>
              <a:rPr sz="2000" b="1" dirty="0">
                <a:latin typeface="Myanmar Text"/>
                <a:cs typeface="Myanmar Text"/>
              </a:rPr>
              <a:t>variable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744" y="3438343"/>
            <a:ext cx="368935" cy="7029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62230" algn="r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latin typeface="Myanmar Text"/>
                <a:cs typeface="Myanmar Text"/>
              </a:rPr>
              <a:t>do</a:t>
            </a:r>
            <a:endParaRPr sz="2000">
              <a:latin typeface="Myanmar Text"/>
              <a:cs typeface="Myanmar Text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{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894" y="4147184"/>
            <a:ext cx="1516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yanmar Text"/>
                <a:cs typeface="Myanmar Text"/>
              </a:rPr>
              <a:t>cout &lt;&lt;</a:t>
            </a:r>
            <a:r>
              <a:rPr sz="2000" spc="-95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x++;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5670" y="4005834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74128" y="2496"/>
                </a:lnTo>
                <a:lnTo>
                  <a:pt x="134683" y="9302"/>
                </a:lnTo>
                <a:lnTo>
                  <a:pt x="175521" y="19395"/>
                </a:lnTo>
                <a:lnTo>
                  <a:pt x="190500" y="31750"/>
                </a:lnTo>
                <a:lnTo>
                  <a:pt x="190500" y="463550"/>
                </a:lnTo>
                <a:lnTo>
                  <a:pt x="205478" y="475904"/>
                </a:lnTo>
                <a:lnTo>
                  <a:pt x="246316" y="485997"/>
                </a:lnTo>
                <a:lnTo>
                  <a:pt x="306871" y="492803"/>
                </a:lnTo>
                <a:lnTo>
                  <a:pt x="381000" y="495300"/>
                </a:lnTo>
                <a:lnTo>
                  <a:pt x="306871" y="497796"/>
                </a:lnTo>
                <a:lnTo>
                  <a:pt x="246316" y="504602"/>
                </a:lnTo>
                <a:lnTo>
                  <a:pt x="205478" y="514695"/>
                </a:lnTo>
                <a:lnTo>
                  <a:pt x="190500" y="527050"/>
                </a:lnTo>
                <a:lnTo>
                  <a:pt x="190500" y="958850"/>
                </a:lnTo>
                <a:lnTo>
                  <a:pt x="175521" y="971204"/>
                </a:lnTo>
                <a:lnTo>
                  <a:pt x="134683" y="981297"/>
                </a:lnTo>
                <a:lnTo>
                  <a:pt x="74128" y="988103"/>
                </a:lnTo>
                <a:lnTo>
                  <a:pt x="0" y="990600"/>
                </a:lnTo>
              </a:path>
            </a:pathLst>
          </a:custGeom>
          <a:ln w="28956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2670" y="525399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683303" y="74128"/>
                </a:lnTo>
                <a:lnTo>
                  <a:pt x="676497" y="134683"/>
                </a:lnTo>
                <a:lnTo>
                  <a:pt x="666404" y="175521"/>
                </a:lnTo>
                <a:lnTo>
                  <a:pt x="654050" y="190500"/>
                </a:lnTo>
                <a:lnTo>
                  <a:pt x="374650" y="190500"/>
                </a:lnTo>
                <a:lnTo>
                  <a:pt x="362295" y="205478"/>
                </a:lnTo>
                <a:lnTo>
                  <a:pt x="352202" y="246316"/>
                </a:lnTo>
                <a:lnTo>
                  <a:pt x="345396" y="306871"/>
                </a:lnTo>
                <a:lnTo>
                  <a:pt x="342900" y="381000"/>
                </a:lnTo>
                <a:lnTo>
                  <a:pt x="340403" y="306871"/>
                </a:lnTo>
                <a:lnTo>
                  <a:pt x="333597" y="246316"/>
                </a:lnTo>
                <a:lnTo>
                  <a:pt x="323504" y="205478"/>
                </a:lnTo>
                <a:lnTo>
                  <a:pt x="311150" y="190500"/>
                </a:lnTo>
                <a:lnTo>
                  <a:pt x="31750" y="190500"/>
                </a:lnTo>
                <a:lnTo>
                  <a:pt x="19395" y="175521"/>
                </a:lnTo>
                <a:lnTo>
                  <a:pt x="9302" y="134683"/>
                </a:lnTo>
                <a:lnTo>
                  <a:pt x="2496" y="74128"/>
                </a:lnTo>
                <a:lnTo>
                  <a:pt x="0" y="0"/>
                </a:lnTo>
              </a:path>
            </a:pathLst>
          </a:custGeom>
          <a:ln w="28956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79494" y="4183760"/>
            <a:ext cx="110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yanmar Text"/>
                <a:cs typeface="Myanmar Text"/>
              </a:rPr>
              <a:t>loop</a:t>
            </a:r>
            <a:r>
              <a:rPr sz="1800" b="1" spc="-75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body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3586" y="4452594"/>
            <a:ext cx="2049145" cy="14166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Myanmar Text"/>
                <a:cs typeface="Myanmar Text"/>
              </a:rPr>
              <a:t>cout &lt;&lt;</a:t>
            </a:r>
            <a:r>
              <a:rPr sz="2000" spc="-40" dirty="0">
                <a:latin typeface="Myanmar Text"/>
                <a:cs typeface="Myanmar Text"/>
              </a:rPr>
              <a:t> </a:t>
            </a:r>
            <a:r>
              <a:rPr sz="2000" dirty="0">
                <a:latin typeface="Myanmar Text"/>
                <a:cs typeface="Myanmar Text"/>
              </a:rPr>
              <a:t>“\n”;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Myanmar Text"/>
                <a:cs typeface="Myanmar Text"/>
              </a:rPr>
              <a:t>}while (x &lt;</a:t>
            </a:r>
            <a:r>
              <a:rPr sz="2000" spc="-25" dirty="0">
                <a:latin typeface="Myanmar Text"/>
                <a:cs typeface="Myanmar Text"/>
              </a:rPr>
              <a:t> </a:t>
            </a:r>
            <a:r>
              <a:rPr sz="2000" spc="-5" dirty="0">
                <a:latin typeface="Myanmar Text"/>
                <a:cs typeface="Myanmar Text"/>
              </a:rPr>
              <a:t>6);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Myanmar Text"/>
                <a:cs typeface="Myanmar Text"/>
              </a:rPr>
              <a:t>Loop</a:t>
            </a:r>
            <a:r>
              <a:rPr sz="1800" b="1" spc="-50" dirty="0">
                <a:latin typeface="Myanmar Text"/>
                <a:cs typeface="Myanmar Text"/>
              </a:rPr>
              <a:t> </a:t>
            </a:r>
            <a:r>
              <a:rPr sz="1800" b="1" spc="-5" dirty="0">
                <a:latin typeface="Myanmar Text"/>
                <a:cs typeface="Myanmar Text"/>
              </a:rPr>
              <a:t>condition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8585" y="2386711"/>
            <a:ext cx="5746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control variable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x, which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initialized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4185" y="2691511"/>
            <a:ext cx="49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0.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1285" y="2996311"/>
            <a:ext cx="5567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42900" algn="l"/>
              </a:tabLst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body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then executed which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displays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4185" y="3301110"/>
            <a:ext cx="3940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 then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increments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value of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x.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1285" y="3606165"/>
            <a:ext cx="4653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indent="-413384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12750" algn="l"/>
                <a:tab pos="413384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After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this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condition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tested.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8585" y="3910965"/>
            <a:ext cx="5636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condition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false,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is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terminated,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4185" y="4215765"/>
            <a:ext cx="2882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otherwise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continues.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285" y="4520565"/>
            <a:ext cx="5499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2900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When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value of x becomes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6,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condition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1485" y="4825365"/>
            <a:ext cx="4661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becomes false and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is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terminated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7561" y="243916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956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636523"/>
            <a:ext cx="7618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REPETITIVE( ITERATIVE)</a:t>
            </a:r>
            <a:r>
              <a:rPr spc="5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6478" y="1185163"/>
            <a:ext cx="5227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5570" algn="l"/>
              </a:tabLst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STRUCTUR</a:t>
            </a:r>
            <a:r>
              <a:rPr sz="4000" spc="-25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sz="4000" spc="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r>
              <a:rPr sz="4000" dirty="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120011"/>
            <a:ext cx="10466070" cy="26212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2700" indent="-228600">
              <a:lnSpc>
                <a:spcPts val="2160"/>
              </a:lnSpc>
              <a:spcBef>
                <a:spcPts val="375"/>
              </a:spcBef>
              <a:buClr>
                <a:srgbClr val="FFFFFF"/>
              </a:buClr>
              <a:buSzPct val="90000"/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loop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control structure that causes a statement or a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statements (or code ) to be  repeated again and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again while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condition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true.</a:t>
            </a:r>
            <a:endParaRPr sz="2000">
              <a:latin typeface="Myanmar Text"/>
              <a:cs typeface="Myanmar Text"/>
            </a:endParaRPr>
          </a:p>
          <a:p>
            <a:pPr marL="241300" marR="5080" indent="-228600">
              <a:lnSpc>
                <a:spcPts val="216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piece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code or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statements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repeated a certain no. 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times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till the condition  becomes false, following which control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transferred to the statements following 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loops.</a:t>
            </a:r>
            <a:endParaRPr sz="2000">
              <a:latin typeface="Myanmar Text"/>
              <a:cs typeface="Myanmar Text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C++,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are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three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structures:-</a:t>
            </a:r>
            <a:endParaRPr sz="2000">
              <a:latin typeface="Myanmar Text"/>
              <a:cs typeface="Myanmar Text"/>
            </a:endParaRPr>
          </a:p>
          <a:p>
            <a:pPr marL="698500" lvl="1" indent="-22923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1800">
              <a:latin typeface="Myanmar Text"/>
              <a:cs typeface="Myanmar Text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While loop</a:t>
            </a:r>
            <a:endParaRPr sz="1800">
              <a:latin typeface="Myanmar Text"/>
              <a:cs typeface="Myanmar Text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Do loop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(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do..while</a:t>
            </a:r>
            <a:r>
              <a:rPr sz="18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loop)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390" y="910843"/>
            <a:ext cx="7026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DO WHILE</a:t>
            </a:r>
            <a:r>
              <a:rPr spc="-4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99005"/>
            <a:ext cx="9342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In a do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will execute at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least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once even if the condition is</a:t>
            </a:r>
            <a:r>
              <a:rPr sz="2200" spc="2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false.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2438400"/>
            <a:ext cx="3276600" cy="2437130"/>
          </a:xfrm>
          <a:custGeom>
            <a:avLst/>
            <a:gdLst/>
            <a:ahLst/>
            <a:cxnLst/>
            <a:rect l="l" t="t" r="r" b="b"/>
            <a:pathLst>
              <a:path w="3276600" h="2437129">
                <a:moveTo>
                  <a:pt x="0" y="2436876"/>
                </a:moveTo>
                <a:lnTo>
                  <a:pt x="3276600" y="2436876"/>
                </a:lnTo>
                <a:lnTo>
                  <a:pt x="3276600" y="0"/>
                </a:lnTo>
                <a:lnTo>
                  <a:pt x="0" y="0"/>
                </a:lnTo>
                <a:lnTo>
                  <a:pt x="0" y="2436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6294" y="2395854"/>
            <a:ext cx="120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yanmar Text"/>
                <a:cs typeface="Myanmar Text"/>
              </a:rPr>
              <a:t>int </a:t>
            </a:r>
            <a:r>
              <a:rPr sz="2400" dirty="0">
                <a:latin typeface="Myanmar Text"/>
                <a:cs typeface="Myanmar Text"/>
              </a:rPr>
              <a:t>x =</a:t>
            </a:r>
            <a:r>
              <a:rPr sz="2400" spc="-7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294" y="2787522"/>
            <a:ext cx="38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yanmar Text"/>
                <a:cs typeface="Myanmar Text"/>
              </a:rPr>
              <a:t>do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9277" y="3179190"/>
            <a:ext cx="11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yanmar Text"/>
                <a:cs typeface="Myanmar Text"/>
              </a:rPr>
              <a:t>{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3494" y="3571113"/>
            <a:ext cx="183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yanmar Text"/>
                <a:cs typeface="Myanmar Text"/>
              </a:rPr>
              <a:t>cout &lt;&lt;</a:t>
            </a:r>
            <a:r>
              <a:rPr sz="2400" spc="-5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x++;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3494" y="3962780"/>
            <a:ext cx="170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yanmar Text"/>
                <a:cs typeface="Myanmar Text"/>
              </a:rPr>
              <a:t>cout</a:t>
            </a:r>
            <a:r>
              <a:rPr sz="2400" spc="-30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&lt;&lt;”\n”;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294" y="4328541"/>
            <a:ext cx="174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yanmar Text"/>
                <a:cs typeface="Myanmar Text"/>
              </a:rPr>
              <a:t>}while(x </a:t>
            </a:r>
            <a:r>
              <a:rPr sz="2400" dirty="0">
                <a:latin typeface="Myanmar Text"/>
                <a:cs typeface="Myanmar Text"/>
              </a:rPr>
              <a:t>&lt;</a:t>
            </a:r>
            <a:r>
              <a:rPr sz="2400" spc="-6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8);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57300" y="5105400"/>
            <a:ext cx="3276600" cy="882650"/>
          </a:xfrm>
          <a:custGeom>
            <a:avLst/>
            <a:gdLst/>
            <a:ahLst/>
            <a:cxnLst/>
            <a:rect l="l" t="t" r="r" b="b"/>
            <a:pathLst>
              <a:path w="3276600" h="882650">
                <a:moveTo>
                  <a:pt x="0" y="882396"/>
                </a:moveTo>
                <a:lnTo>
                  <a:pt x="3276600" y="882396"/>
                </a:lnTo>
                <a:lnTo>
                  <a:pt x="327660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6294" y="5062804"/>
            <a:ext cx="987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Output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6294" y="5455107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yanmar Text"/>
                <a:cs typeface="Myanmar Text"/>
              </a:rPr>
              <a:t>8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7175" y="2384806"/>
            <a:ext cx="4834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value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x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8 which contradicts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775" y="2710942"/>
            <a:ext cx="2046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condition ( x &lt; 8</a:t>
            </a:r>
            <a:r>
              <a:rPr sz="2000" spc="-1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).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9875" y="3037077"/>
            <a:ext cx="5224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42900" algn="l"/>
              </a:tabLst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But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since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no check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body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0075" y="3363214"/>
            <a:ext cx="4844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executed, which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displays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value of x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92775" y="3689350"/>
            <a:ext cx="1507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increments</a:t>
            </a:r>
            <a:r>
              <a:rPr sz="20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49875" y="4015866"/>
            <a:ext cx="5870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2900" algn="l"/>
              </a:tabLst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After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increment x becomes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9;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condition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0075" y="4342002"/>
            <a:ext cx="5439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checked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end which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false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0075" y="4668139"/>
            <a:ext cx="1312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termina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7175" y="4994275"/>
            <a:ext cx="5631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Thus we can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that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executes at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least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0075" y="5320106"/>
            <a:ext cx="38271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once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even if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condition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false.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9405" y="910843"/>
            <a:ext cx="4758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 </a:t>
            </a:r>
            <a:r>
              <a:rPr spc="-5" dirty="0"/>
              <a:t>LOOP:</a:t>
            </a:r>
            <a:r>
              <a:rPr spc="-55" dirty="0"/>
              <a:t> </a:t>
            </a:r>
            <a:r>
              <a:rPr spc="-10" dirty="0"/>
              <a:t>WORKING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486400" cy="4433570"/>
          </a:xfrm>
          <a:custGeom>
            <a:avLst/>
            <a:gdLst/>
            <a:ahLst/>
            <a:cxnLst/>
            <a:rect l="l" t="t" r="r" b="b"/>
            <a:pathLst>
              <a:path w="5486400" h="4433570">
                <a:moveTo>
                  <a:pt x="0" y="4433316"/>
                </a:moveTo>
                <a:lnTo>
                  <a:pt x="5486400" y="4433316"/>
                </a:lnTo>
                <a:lnTo>
                  <a:pt x="5486400" y="0"/>
                </a:lnTo>
                <a:lnTo>
                  <a:pt x="0" y="0"/>
                </a:lnTo>
                <a:lnTo>
                  <a:pt x="0" y="443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00" y="2590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2590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0400" y="2519298"/>
            <a:ext cx="5537200" cy="35496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795"/>
              </a:spcBef>
              <a:tabLst>
                <a:tab pos="1944370" algn="l"/>
              </a:tabLst>
            </a:pPr>
            <a:r>
              <a:rPr sz="2400" spc="-5" dirty="0">
                <a:latin typeface="Myanmar Text"/>
                <a:cs typeface="Myanmar Text"/>
              </a:rPr>
              <a:t>int </a:t>
            </a:r>
            <a:r>
              <a:rPr sz="2400" dirty="0">
                <a:latin typeface="Myanmar Text"/>
                <a:cs typeface="Myanmar Text"/>
              </a:rPr>
              <a:t>x</a:t>
            </a:r>
            <a:r>
              <a:rPr sz="2400" spc="2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= 8;	</a:t>
            </a:r>
            <a:r>
              <a:rPr sz="2700" baseline="21604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2700" baseline="21604">
              <a:latin typeface="Myanmar Text"/>
              <a:cs typeface="Myanmar Text"/>
            </a:endParaRPr>
          </a:p>
          <a:p>
            <a:pPr marL="57404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Myanmar Text"/>
                <a:cs typeface="Myanmar Text"/>
              </a:rPr>
              <a:t>do</a:t>
            </a:r>
            <a:endParaRPr sz="2400">
              <a:latin typeface="Myanmar Text"/>
              <a:cs typeface="Myanmar Text"/>
            </a:endParaRPr>
          </a:p>
          <a:p>
            <a:pPr marL="826769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Myanmar Text"/>
                <a:cs typeface="Myanmar Text"/>
              </a:rPr>
              <a:t>{</a:t>
            </a:r>
            <a:endParaRPr sz="2400">
              <a:latin typeface="Myanmar Text"/>
              <a:cs typeface="Myanmar Text"/>
            </a:endParaRPr>
          </a:p>
          <a:p>
            <a:pPr marL="103124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Myanmar Text"/>
                <a:cs typeface="Myanmar Text"/>
              </a:rPr>
              <a:t>cout &lt;&lt;</a:t>
            </a:r>
            <a:r>
              <a:rPr sz="2400" spc="1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x&lt;&lt;“\n”;</a:t>
            </a:r>
            <a:endParaRPr sz="24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Times New Roman"/>
              <a:cs typeface="Times New Roman"/>
            </a:endParaRPr>
          </a:p>
          <a:p>
            <a:pPr marL="1162050">
              <a:lnSpc>
                <a:spcPct val="100000"/>
              </a:lnSpc>
            </a:pPr>
            <a:r>
              <a:rPr sz="2400" dirty="0">
                <a:latin typeface="Myanmar Text"/>
                <a:cs typeface="Myanmar Text"/>
              </a:rPr>
              <a:t>x++;</a:t>
            </a:r>
            <a:endParaRPr sz="2400">
              <a:latin typeface="Myanmar Text"/>
              <a:cs typeface="Myanmar Text"/>
            </a:endParaRPr>
          </a:p>
          <a:p>
            <a:pPr marL="910590">
              <a:lnSpc>
                <a:spcPct val="100000"/>
              </a:lnSpc>
              <a:spcBef>
                <a:spcPts val="3385"/>
              </a:spcBef>
            </a:pPr>
            <a:r>
              <a:rPr sz="2400" dirty="0">
                <a:latin typeface="Myanmar Text"/>
                <a:cs typeface="Myanmar Text"/>
              </a:rPr>
              <a:t>} </a:t>
            </a:r>
            <a:r>
              <a:rPr sz="2400" spc="-5" dirty="0">
                <a:latin typeface="Myanmar Text"/>
                <a:cs typeface="Myanmar Text"/>
              </a:rPr>
              <a:t>while(x </a:t>
            </a:r>
            <a:r>
              <a:rPr sz="2400" dirty="0">
                <a:latin typeface="Myanmar Text"/>
                <a:cs typeface="Myanmar Text"/>
              </a:rPr>
              <a:t>&lt;</a:t>
            </a:r>
            <a:r>
              <a:rPr sz="2400" spc="1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8);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6200" y="3048000"/>
            <a:ext cx="2573020" cy="585470"/>
          </a:xfrm>
          <a:custGeom>
            <a:avLst/>
            <a:gdLst/>
            <a:ahLst/>
            <a:cxnLst/>
            <a:rect l="l" t="t" r="r" b="b"/>
            <a:pathLst>
              <a:path w="2573020" h="585470">
                <a:moveTo>
                  <a:pt x="0" y="585216"/>
                </a:moveTo>
                <a:lnTo>
                  <a:pt x="2572511" y="585216"/>
                </a:lnTo>
                <a:lnTo>
                  <a:pt x="2572511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5829" y="2946019"/>
            <a:ext cx="2199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Myanmar Text"/>
                <a:cs typeface="Myanmar Text"/>
              </a:rPr>
              <a:t>Initialization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194560"/>
            <a:ext cx="5486400" cy="4433570"/>
          </a:xfrm>
          <a:custGeom>
            <a:avLst/>
            <a:gdLst/>
            <a:ahLst/>
            <a:cxnLst/>
            <a:rect l="l" t="t" r="r" b="b"/>
            <a:pathLst>
              <a:path w="5486400" h="4433570">
                <a:moveTo>
                  <a:pt x="0" y="4433316"/>
                </a:moveTo>
                <a:lnTo>
                  <a:pt x="5486400" y="4433316"/>
                </a:lnTo>
                <a:lnTo>
                  <a:pt x="5486400" y="0"/>
                </a:lnTo>
                <a:lnTo>
                  <a:pt x="0" y="0"/>
                </a:lnTo>
                <a:lnTo>
                  <a:pt x="0" y="443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4744" y="2519298"/>
            <a:ext cx="2793365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02740">
              <a:lnSpc>
                <a:spcPct val="124200"/>
              </a:lnSpc>
              <a:spcBef>
                <a:spcPts val="100"/>
              </a:spcBef>
            </a:pPr>
            <a:r>
              <a:rPr sz="2400" spc="-5" dirty="0">
                <a:latin typeface="Myanmar Text"/>
                <a:cs typeface="Myanmar Text"/>
              </a:rPr>
              <a:t>int </a:t>
            </a:r>
            <a:r>
              <a:rPr sz="2400" dirty="0">
                <a:latin typeface="Myanmar Text"/>
                <a:cs typeface="Myanmar Text"/>
              </a:rPr>
              <a:t>x =</a:t>
            </a:r>
            <a:r>
              <a:rPr sz="2400" spc="-7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8;  do</a:t>
            </a:r>
            <a:endParaRPr sz="2400">
              <a:latin typeface="Myanmar Text"/>
              <a:cs typeface="Myanmar Text"/>
            </a:endParaRPr>
          </a:p>
          <a:p>
            <a:pPr marL="252729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Myanmar Text"/>
                <a:cs typeface="Myanmar Text"/>
              </a:rPr>
              <a:t>{</a:t>
            </a:r>
            <a:endParaRPr sz="2400">
              <a:latin typeface="Myanmar Text"/>
              <a:cs typeface="Myanmar Text"/>
            </a:endParaRPr>
          </a:p>
          <a:p>
            <a:pPr marL="45656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Myanmar Text"/>
                <a:cs typeface="Myanmar Text"/>
              </a:rPr>
              <a:t>cout &lt;&lt;</a:t>
            </a:r>
            <a:r>
              <a:rPr sz="2400" spc="-5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x&lt;&lt;“\n”;</a:t>
            </a:r>
            <a:endParaRPr sz="24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yanmar Text"/>
                <a:cs typeface="Myanmar Text"/>
              </a:rPr>
              <a:t>x++;</a:t>
            </a:r>
            <a:endParaRPr sz="2400">
              <a:latin typeface="Myanmar Text"/>
              <a:cs typeface="Myanmar Text"/>
            </a:endParaRPr>
          </a:p>
          <a:p>
            <a:pPr marL="336550">
              <a:lnSpc>
                <a:spcPct val="100000"/>
              </a:lnSpc>
              <a:spcBef>
                <a:spcPts val="3385"/>
              </a:spcBef>
            </a:pPr>
            <a:r>
              <a:rPr sz="2400" dirty="0">
                <a:latin typeface="Myanmar Text"/>
                <a:cs typeface="Myanmar Text"/>
              </a:rPr>
              <a:t>} </a:t>
            </a:r>
            <a:r>
              <a:rPr sz="2400" spc="-5" dirty="0">
                <a:latin typeface="Myanmar Text"/>
                <a:cs typeface="Myanmar Text"/>
              </a:rPr>
              <a:t>while(x </a:t>
            </a:r>
            <a:r>
              <a:rPr sz="2400" dirty="0">
                <a:latin typeface="Myanmar Text"/>
                <a:cs typeface="Myanmar Text"/>
              </a:rPr>
              <a:t>&lt; 8);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953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3953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9004" y="3956050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6745" y="2790444"/>
            <a:ext cx="2043430" cy="1424305"/>
          </a:xfrm>
          <a:custGeom>
            <a:avLst/>
            <a:gdLst/>
            <a:ahLst/>
            <a:cxnLst/>
            <a:rect l="l" t="t" r="r" b="b"/>
            <a:pathLst>
              <a:path w="2043429" h="1424304">
                <a:moveTo>
                  <a:pt x="1665478" y="1257553"/>
                </a:moveTo>
                <a:lnTo>
                  <a:pt x="1524254" y="1390903"/>
                </a:lnTo>
                <a:lnTo>
                  <a:pt x="1715643" y="1423796"/>
                </a:lnTo>
                <a:lnTo>
                  <a:pt x="1701195" y="1375917"/>
                </a:lnTo>
                <a:lnTo>
                  <a:pt x="1673606" y="1375917"/>
                </a:lnTo>
                <a:lnTo>
                  <a:pt x="1652016" y="1322196"/>
                </a:lnTo>
                <a:lnTo>
                  <a:pt x="1681419" y="1310381"/>
                </a:lnTo>
                <a:lnTo>
                  <a:pt x="1665478" y="1257553"/>
                </a:lnTo>
                <a:close/>
              </a:path>
              <a:path w="2043429" h="1424304">
                <a:moveTo>
                  <a:pt x="1681419" y="1310381"/>
                </a:moveTo>
                <a:lnTo>
                  <a:pt x="1652016" y="1322196"/>
                </a:lnTo>
                <a:lnTo>
                  <a:pt x="1673606" y="1375917"/>
                </a:lnTo>
                <a:lnTo>
                  <a:pt x="1698211" y="1366030"/>
                </a:lnTo>
                <a:lnTo>
                  <a:pt x="1681419" y="1310381"/>
                </a:lnTo>
                <a:close/>
              </a:path>
              <a:path w="2043429" h="1424304">
                <a:moveTo>
                  <a:pt x="1698211" y="1366030"/>
                </a:moveTo>
                <a:lnTo>
                  <a:pt x="1673606" y="1375917"/>
                </a:lnTo>
                <a:lnTo>
                  <a:pt x="1701195" y="1375917"/>
                </a:lnTo>
                <a:lnTo>
                  <a:pt x="1698211" y="1366030"/>
                </a:lnTo>
                <a:close/>
              </a:path>
              <a:path w="2043429" h="1424304">
                <a:moveTo>
                  <a:pt x="1690351" y="1306792"/>
                </a:moveTo>
                <a:lnTo>
                  <a:pt x="1681419" y="1310381"/>
                </a:lnTo>
                <a:lnTo>
                  <a:pt x="1698211" y="1366030"/>
                </a:lnTo>
                <a:lnTo>
                  <a:pt x="1715008" y="1359280"/>
                </a:lnTo>
                <a:lnTo>
                  <a:pt x="1717040" y="1358518"/>
                </a:lnTo>
                <a:lnTo>
                  <a:pt x="1718945" y="1357502"/>
                </a:lnTo>
                <a:lnTo>
                  <a:pt x="1720595" y="1356232"/>
                </a:lnTo>
                <a:lnTo>
                  <a:pt x="1743202" y="1340611"/>
                </a:lnTo>
                <a:lnTo>
                  <a:pt x="1765300" y="1323593"/>
                </a:lnTo>
                <a:lnTo>
                  <a:pt x="1782869" y="1308607"/>
                </a:lnTo>
                <a:lnTo>
                  <a:pt x="1687703" y="1308607"/>
                </a:lnTo>
                <a:lnTo>
                  <a:pt x="1690351" y="1306792"/>
                </a:lnTo>
                <a:close/>
              </a:path>
              <a:path w="2043429" h="1424304">
                <a:moveTo>
                  <a:pt x="1693418" y="1305559"/>
                </a:moveTo>
                <a:lnTo>
                  <a:pt x="1690351" y="1306792"/>
                </a:lnTo>
                <a:lnTo>
                  <a:pt x="1687703" y="1308607"/>
                </a:lnTo>
                <a:lnTo>
                  <a:pt x="1693418" y="1305559"/>
                </a:lnTo>
                <a:close/>
              </a:path>
              <a:path w="2043429" h="1424304">
                <a:moveTo>
                  <a:pt x="1786443" y="1305559"/>
                </a:moveTo>
                <a:lnTo>
                  <a:pt x="1693418" y="1305559"/>
                </a:lnTo>
                <a:lnTo>
                  <a:pt x="1687703" y="1308607"/>
                </a:lnTo>
                <a:lnTo>
                  <a:pt x="1782869" y="1308607"/>
                </a:lnTo>
                <a:lnTo>
                  <a:pt x="1786443" y="1305559"/>
                </a:lnTo>
                <a:close/>
              </a:path>
              <a:path w="2043429" h="1424304">
                <a:moveTo>
                  <a:pt x="1982710" y="683242"/>
                </a:moveTo>
                <a:lnTo>
                  <a:pt x="1985518" y="712723"/>
                </a:lnTo>
                <a:lnTo>
                  <a:pt x="1984756" y="741298"/>
                </a:lnTo>
                <a:lnTo>
                  <a:pt x="1982596" y="771778"/>
                </a:lnTo>
                <a:lnTo>
                  <a:pt x="1974595" y="832611"/>
                </a:lnTo>
                <a:lnTo>
                  <a:pt x="1961895" y="892682"/>
                </a:lnTo>
                <a:lnTo>
                  <a:pt x="1944624" y="951356"/>
                </a:lnTo>
                <a:lnTo>
                  <a:pt x="1923161" y="1008125"/>
                </a:lnTo>
                <a:lnTo>
                  <a:pt x="1897761" y="1062354"/>
                </a:lnTo>
                <a:lnTo>
                  <a:pt x="1869058" y="1113662"/>
                </a:lnTo>
                <a:lnTo>
                  <a:pt x="1837308" y="1161668"/>
                </a:lnTo>
                <a:lnTo>
                  <a:pt x="1802892" y="1205610"/>
                </a:lnTo>
                <a:lnTo>
                  <a:pt x="1766316" y="1244980"/>
                </a:lnTo>
                <a:lnTo>
                  <a:pt x="1727708" y="1279524"/>
                </a:lnTo>
                <a:lnTo>
                  <a:pt x="1690351" y="1306792"/>
                </a:lnTo>
                <a:lnTo>
                  <a:pt x="1693418" y="1305559"/>
                </a:lnTo>
                <a:lnTo>
                  <a:pt x="1786443" y="1305559"/>
                </a:lnTo>
                <a:lnTo>
                  <a:pt x="1786890" y="1305178"/>
                </a:lnTo>
                <a:lnTo>
                  <a:pt x="1828165" y="1264411"/>
                </a:lnTo>
                <a:lnTo>
                  <a:pt x="1866773" y="1218945"/>
                </a:lnTo>
                <a:lnTo>
                  <a:pt x="1902459" y="1169161"/>
                </a:lnTo>
                <a:lnTo>
                  <a:pt x="1934971" y="1115694"/>
                </a:lnTo>
                <a:lnTo>
                  <a:pt x="1963928" y="1058925"/>
                </a:lnTo>
                <a:lnTo>
                  <a:pt x="1988946" y="999362"/>
                </a:lnTo>
                <a:lnTo>
                  <a:pt x="2009648" y="937513"/>
                </a:lnTo>
                <a:lnTo>
                  <a:pt x="2025650" y="873759"/>
                </a:lnTo>
                <a:lnTo>
                  <a:pt x="2036826" y="808608"/>
                </a:lnTo>
                <a:lnTo>
                  <a:pt x="2042541" y="742568"/>
                </a:lnTo>
                <a:lnTo>
                  <a:pt x="2043176" y="707263"/>
                </a:lnTo>
                <a:lnTo>
                  <a:pt x="2041197" y="685672"/>
                </a:lnTo>
                <a:lnTo>
                  <a:pt x="1983358" y="685672"/>
                </a:lnTo>
                <a:lnTo>
                  <a:pt x="1982710" y="683242"/>
                </a:lnTo>
                <a:close/>
              </a:path>
              <a:path w="2043429" h="1424304">
                <a:moveTo>
                  <a:pt x="1982470" y="680719"/>
                </a:moveTo>
                <a:lnTo>
                  <a:pt x="1982710" y="683242"/>
                </a:lnTo>
                <a:lnTo>
                  <a:pt x="1983358" y="685672"/>
                </a:lnTo>
                <a:lnTo>
                  <a:pt x="1982470" y="680719"/>
                </a:lnTo>
                <a:close/>
              </a:path>
              <a:path w="2043429" h="1424304">
                <a:moveTo>
                  <a:pt x="2040743" y="680719"/>
                </a:moveTo>
                <a:lnTo>
                  <a:pt x="1982470" y="680719"/>
                </a:lnTo>
                <a:lnTo>
                  <a:pt x="1983358" y="685672"/>
                </a:lnTo>
                <a:lnTo>
                  <a:pt x="2041197" y="685672"/>
                </a:lnTo>
                <a:lnTo>
                  <a:pt x="2040743" y="680719"/>
                </a:lnTo>
                <a:close/>
              </a:path>
              <a:path w="2043429" h="1424304">
                <a:moveTo>
                  <a:pt x="1975421" y="655936"/>
                </a:moveTo>
                <a:lnTo>
                  <a:pt x="1982710" y="683242"/>
                </a:lnTo>
                <a:lnTo>
                  <a:pt x="1982470" y="680719"/>
                </a:lnTo>
                <a:lnTo>
                  <a:pt x="2040743" y="680719"/>
                </a:lnTo>
                <a:lnTo>
                  <a:pt x="2040255" y="675385"/>
                </a:lnTo>
                <a:lnTo>
                  <a:pt x="2039746" y="672083"/>
                </a:lnTo>
                <a:lnTo>
                  <a:pt x="2039366" y="670559"/>
                </a:lnTo>
                <a:lnTo>
                  <a:pt x="2035993" y="658113"/>
                </a:lnTo>
                <a:lnTo>
                  <a:pt x="1976374" y="658113"/>
                </a:lnTo>
                <a:lnTo>
                  <a:pt x="1975421" y="655936"/>
                </a:lnTo>
                <a:close/>
              </a:path>
              <a:path w="2043429" h="1424304">
                <a:moveTo>
                  <a:pt x="1974850" y="653795"/>
                </a:moveTo>
                <a:lnTo>
                  <a:pt x="1975421" y="655936"/>
                </a:lnTo>
                <a:lnTo>
                  <a:pt x="1976374" y="658113"/>
                </a:lnTo>
                <a:lnTo>
                  <a:pt x="1974850" y="653795"/>
                </a:lnTo>
                <a:close/>
              </a:path>
              <a:path w="2043429" h="1424304">
                <a:moveTo>
                  <a:pt x="2034823" y="653795"/>
                </a:moveTo>
                <a:lnTo>
                  <a:pt x="1974850" y="653795"/>
                </a:lnTo>
                <a:lnTo>
                  <a:pt x="1976374" y="658113"/>
                </a:lnTo>
                <a:lnTo>
                  <a:pt x="2035993" y="658113"/>
                </a:lnTo>
                <a:lnTo>
                  <a:pt x="2034823" y="653795"/>
                </a:lnTo>
                <a:close/>
              </a:path>
              <a:path w="2043429" h="1424304">
                <a:moveTo>
                  <a:pt x="508" y="0"/>
                </a:moveTo>
                <a:lnTo>
                  <a:pt x="0" y="57911"/>
                </a:lnTo>
                <a:lnTo>
                  <a:pt x="94361" y="58800"/>
                </a:lnTo>
                <a:lnTo>
                  <a:pt x="187960" y="61848"/>
                </a:lnTo>
                <a:lnTo>
                  <a:pt x="281178" y="66547"/>
                </a:lnTo>
                <a:lnTo>
                  <a:pt x="373888" y="73151"/>
                </a:lnTo>
                <a:lnTo>
                  <a:pt x="465963" y="81406"/>
                </a:lnTo>
                <a:lnTo>
                  <a:pt x="557022" y="91312"/>
                </a:lnTo>
                <a:lnTo>
                  <a:pt x="646938" y="102996"/>
                </a:lnTo>
                <a:lnTo>
                  <a:pt x="735583" y="116077"/>
                </a:lnTo>
                <a:lnTo>
                  <a:pt x="822832" y="130809"/>
                </a:lnTo>
                <a:lnTo>
                  <a:pt x="908304" y="146811"/>
                </a:lnTo>
                <a:lnTo>
                  <a:pt x="991996" y="164210"/>
                </a:lnTo>
                <a:lnTo>
                  <a:pt x="1073658" y="182879"/>
                </a:lnTo>
                <a:lnTo>
                  <a:pt x="1153033" y="202818"/>
                </a:lnTo>
                <a:lnTo>
                  <a:pt x="1229995" y="223900"/>
                </a:lnTo>
                <a:lnTo>
                  <a:pt x="1304417" y="245998"/>
                </a:lnTo>
                <a:lnTo>
                  <a:pt x="1375918" y="269239"/>
                </a:lnTo>
                <a:lnTo>
                  <a:pt x="1444625" y="293496"/>
                </a:lnTo>
                <a:lnTo>
                  <a:pt x="1510030" y="318642"/>
                </a:lnTo>
                <a:lnTo>
                  <a:pt x="1572006" y="344550"/>
                </a:lnTo>
                <a:lnTo>
                  <a:pt x="1630553" y="371220"/>
                </a:lnTo>
                <a:lnTo>
                  <a:pt x="1685417" y="398525"/>
                </a:lnTo>
                <a:lnTo>
                  <a:pt x="1735963" y="426592"/>
                </a:lnTo>
                <a:lnTo>
                  <a:pt x="1782699" y="454913"/>
                </a:lnTo>
                <a:lnTo>
                  <a:pt x="1824863" y="483869"/>
                </a:lnTo>
                <a:lnTo>
                  <a:pt x="1862582" y="512952"/>
                </a:lnTo>
                <a:lnTo>
                  <a:pt x="1895475" y="542416"/>
                </a:lnTo>
                <a:lnTo>
                  <a:pt x="1923542" y="571753"/>
                </a:lnTo>
                <a:lnTo>
                  <a:pt x="1963928" y="629665"/>
                </a:lnTo>
                <a:lnTo>
                  <a:pt x="1975421" y="655936"/>
                </a:lnTo>
                <a:lnTo>
                  <a:pt x="1974850" y="653795"/>
                </a:lnTo>
                <a:lnTo>
                  <a:pt x="2034823" y="653795"/>
                </a:lnTo>
                <a:lnTo>
                  <a:pt x="2030349" y="637285"/>
                </a:lnTo>
                <a:lnTo>
                  <a:pt x="2013204" y="599185"/>
                </a:lnTo>
                <a:lnTo>
                  <a:pt x="1991741" y="565022"/>
                </a:lnTo>
                <a:lnTo>
                  <a:pt x="1965325" y="531621"/>
                </a:lnTo>
                <a:lnTo>
                  <a:pt x="1934083" y="499109"/>
                </a:lnTo>
                <a:lnTo>
                  <a:pt x="1898015" y="467105"/>
                </a:lnTo>
                <a:lnTo>
                  <a:pt x="1857629" y="435990"/>
                </a:lnTo>
                <a:lnTo>
                  <a:pt x="1812798" y="405510"/>
                </a:lnTo>
                <a:lnTo>
                  <a:pt x="1764030" y="375792"/>
                </a:lnTo>
                <a:lnTo>
                  <a:pt x="1711198" y="346709"/>
                </a:lnTo>
                <a:lnTo>
                  <a:pt x="1654556" y="318515"/>
                </a:lnTo>
                <a:lnTo>
                  <a:pt x="1594358" y="291083"/>
                </a:lnTo>
                <a:lnTo>
                  <a:pt x="1530731" y="264540"/>
                </a:lnTo>
                <a:lnTo>
                  <a:pt x="1463929" y="238886"/>
                </a:lnTo>
                <a:lnTo>
                  <a:pt x="1393825" y="214248"/>
                </a:lnTo>
                <a:lnTo>
                  <a:pt x="1320927" y="190626"/>
                </a:lnTo>
                <a:lnTo>
                  <a:pt x="1245234" y="168020"/>
                </a:lnTo>
                <a:lnTo>
                  <a:pt x="1167130" y="146557"/>
                </a:lnTo>
                <a:lnTo>
                  <a:pt x="1086612" y="126491"/>
                </a:lnTo>
                <a:lnTo>
                  <a:pt x="1003807" y="107441"/>
                </a:lnTo>
                <a:lnTo>
                  <a:pt x="918971" y="89788"/>
                </a:lnTo>
                <a:lnTo>
                  <a:pt x="832357" y="73659"/>
                </a:lnTo>
                <a:lnTo>
                  <a:pt x="743966" y="58800"/>
                </a:lnTo>
                <a:lnTo>
                  <a:pt x="654304" y="45592"/>
                </a:lnTo>
                <a:lnTo>
                  <a:pt x="563245" y="33781"/>
                </a:lnTo>
                <a:lnTo>
                  <a:pt x="471043" y="23748"/>
                </a:lnTo>
                <a:lnTo>
                  <a:pt x="377952" y="15366"/>
                </a:lnTo>
                <a:lnTo>
                  <a:pt x="284099" y="8762"/>
                </a:lnTo>
                <a:lnTo>
                  <a:pt x="189737" y="3936"/>
                </a:lnTo>
                <a:lnTo>
                  <a:pt x="94996" y="1015"/>
                </a:lnTo>
                <a:lnTo>
                  <a:pt x="508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4200" y="3208020"/>
            <a:ext cx="2539365" cy="585470"/>
          </a:xfrm>
          <a:custGeom>
            <a:avLst/>
            <a:gdLst/>
            <a:ahLst/>
            <a:cxnLst/>
            <a:rect l="l" t="t" r="r" b="b"/>
            <a:pathLst>
              <a:path w="2539365" h="585470">
                <a:moveTo>
                  <a:pt x="0" y="585215"/>
                </a:moveTo>
                <a:lnTo>
                  <a:pt x="2538983" y="585215"/>
                </a:lnTo>
                <a:lnTo>
                  <a:pt x="2538983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3829" y="3106038"/>
            <a:ext cx="1953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Loop</a:t>
            </a:r>
            <a:r>
              <a:rPr sz="3200" spc="-75" dirty="0">
                <a:latin typeface="Myanmar Text"/>
                <a:cs typeface="Myanmar Text"/>
              </a:rPr>
              <a:t> </a:t>
            </a:r>
            <a:r>
              <a:rPr sz="3200" spc="-5" dirty="0">
                <a:latin typeface="Myanmar Text"/>
                <a:cs typeface="Myanmar Text"/>
              </a:rPr>
              <a:t>Body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04940" y="910843"/>
            <a:ext cx="5420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DO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194560"/>
            <a:ext cx="5486400" cy="4433570"/>
          </a:xfrm>
          <a:custGeom>
            <a:avLst/>
            <a:gdLst/>
            <a:ahLst/>
            <a:cxnLst/>
            <a:rect l="l" t="t" r="r" b="b"/>
            <a:pathLst>
              <a:path w="5486400" h="4433570">
                <a:moveTo>
                  <a:pt x="0" y="4433316"/>
                </a:moveTo>
                <a:lnTo>
                  <a:pt x="5486400" y="4433316"/>
                </a:lnTo>
                <a:lnTo>
                  <a:pt x="5486400" y="0"/>
                </a:lnTo>
                <a:lnTo>
                  <a:pt x="0" y="0"/>
                </a:lnTo>
                <a:lnTo>
                  <a:pt x="0" y="443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4744" y="2519298"/>
            <a:ext cx="1195070" cy="13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4200"/>
              </a:lnSpc>
              <a:spcBef>
                <a:spcPts val="100"/>
              </a:spcBef>
            </a:pPr>
            <a:r>
              <a:rPr sz="2400" spc="-5" dirty="0">
                <a:latin typeface="Myanmar Text"/>
                <a:cs typeface="Myanmar Text"/>
              </a:rPr>
              <a:t>int </a:t>
            </a:r>
            <a:r>
              <a:rPr sz="2400" dirty="0">
                <a:latin typeface="Myanmar Text"/>
                <a:cs typeface="Myanmar Text"/>
              </a:rPr>
              <a:t>x =</a:t>
            </a:r>
            <a:r>
              <a:rPr sz="2400" spc="-7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8;  do</a:t>
            </a:r>
            <a:endParaRPr sz="2400">
              <a:latin typeface="Myanmar Text"/>
              <a:cs typeface="Myanmar Text"/>
            </a:endParaRPr>
          </a:p>
          <a:p>
            <a:pPr marL="252729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Myanmar Text"/>
                <a:cs typeface="Myanmar Text"/>
              </a:rPr>
              <a:t>{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1497" y="5677611"/>
            <a:ext cx="1821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yanmar Text"/>
                <a:cs typeface="Myanmar Text"/>
              </a:rPr>
              <a:t>} </a:t>
            </a:r>
            <a:r>
              <a:rPr sz="2400" spc="-5" dirty="0">
                <a:latin typeface="Myanmar Text"/>
                <a:cs typeface="Myanmar Text"/>
              </a:rPr>
              <a:t>while(x </a:t>
            </a:r>
            <a:r>
              <a:rPr sz="2400" dirty="0">
                <a:latin typeface="Myanmar Text"/>
                <a:cs typeface="Myanmar Text"/>
              </a:rPr>
              <a:t>&lt;</a:t>
            </a:r>
            <a:r>
              <a:rPr sz="2400" spc="-5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8);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1894" y="3756533"/>
            <a:ext cx="2336165" cy="151701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latin typeface="Myanmar Text"/>
                <a:cs typeface="Myanmar Text"/>
              </a:rPr>
              <a:t>cout &lt;&lt;</a:t>
            </a:r>
            <a:r>
              <a:rPr sz="2400" spc="-5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x&lt;&lt;“\n”;</a:t>
            </a:r>
            <a:endParaRPr sz="2400">
              <a:latin typeface="Myanmar Text"/>
              <a:cs typeface="Myanmar Text"/>
            </a:endParaRPr>
          </a:p>
          <a:p>
            <a:pPr marR="225425" algn="ct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  <a:p>
            <a:pPr marL="130810">
              <a:lnSpc>
                <a:spcPct val="100000"/>
              </a:lnSpc>
              <a:spcBef>
                <a:spcPts val="855"/>
              </a:spcBef>
            </a:pPr>
            <a:r>
              <a:rPr sz="2400" dirty="0">
                <a:latin typeface="Myanmar Text"/>
                <a:cs typeface="Myanmar Text"/>
              </a:rPr>
              <a:t>x++;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7873" y="4238244"/>
            <a:ext cx="1318260" cy="570230"/>
          </a:xfrm>
          <a:custGeom>
            <a:avLst/>
            <a:gdLst/>
            <a:ahLst/>
            <a:cxnLst/>
            <a:rect l="l" t="t" r="r" b="b"/>
            <a:pathLst>
              <a:path w="1318260" h="570229">
                <a:moveTo>
                  <a:pt x="172212" y="396493"/>
                </a:moveTo>
                <a:lnTo>
                  <a:pt x="0" y="486155"/>
                </a:lnTo>
                <a:lnTo>
                  <a:pt x="175006" y="570229"/>
                </a:lnTo>
                <a:lnTo>
                  <a:pt x="174082" y="512825"/>
                </a:lnTo>
                <a:lnTo>
                  <a:pt x="145160" y="512825"/>
                </a:lnTo>
                <a:lnTo>
                  <a:pt x="144144" y="454913"/>
                </a:lnTo>
                <a:lnTo>
                  <a:pt x="173143" y="454396"/>
                </a:lnTo>
                <a:lnTo>
                  <a:pt x="172212" y="396493"/>
                </a:lnTo>
                <a:close/>
              </a:path>
              <a:path w="1318260" h="570229">
                <a:moveTo>
                  <a:pt x="173143" y="454396"/>
                </a:moveTo>
                <a:lnTo>
                  <a:pt x="144144" y="454913"/>
                </a:lnTo>
                <a:lnTo>
                  <a:pt x="145160" y="512825"/>
                </a:lnTo>
                <a:lnTo>
                  <a:pt x="174074" y="512324"/>
                </a:lnTo>
                <a:lnTo>
                  <a:pt x="173143" y="454396"/>
                </a:lnTo>
                <a:close/>
              </a:path>
              <a:path w="1318260" h="570229">
                <a:moveTo>
                  <a:pt x="174074" y="512324"/>
                </a:moveTo>
                <a:lnTo>
                  <a:pt x="145160" y="512825"/>
                </a:lnTo>
                <a:lnTo>
                  <a:pt x="174082" y="512825"/>
                </a:lnTo>
                <a:lnTo>
                  <a:pt x="174074" y="512324"/>
                </a:lnTo>
                <a:close/>
              </a:path>
              <a:path w="1318260" h="570229">
                <a:moveTo>
                  <a:pt x="1259660" y="259477"/>
                </a:moveTo>
                <a:lnTo>
                  <a:pt x="1228852" y="286257"/>
                </a:lnTo>
                <a:lnTo>
                  <a:pt x="1191387" y="304926"/>
                </a:lnTo>
                <a:lnTo>
                  <a:pt x="1154684" y="319404"/>
                </a:lnTo>
                <a:lnTo>
                  <a:pt x="1095502" y="338327"/>
                </a:lnTo>
                <a:lnTo>
                  <a:pt x="1025651" y="356615"/>
                </a:lnTo>
                <a:lnTo>
                  <a:pt x="966724" y="369823"/>
                </a:lnTo>
                <a:lnTo>
                  <a:pt x="925067" y="378078"/>
                </a:lnTo>
                <a:lnTo>
                  <a:pt x="881126" y="386206"/>
                </a:lnTo>
                <a:lnTo>
                  <a:pt x="835151" y="394080"/>
                </a:lnTo>
                <a:lnTo>
                  <a:pt x="787653" y="401446"/>
                </a:lnTo>
                <a:lnTo>
                  <a:pt x="738251" y="408558"/>
                </a:lnTo>
                <a:lnTo>
                  <a:pt x="687324" y="415289"/>
                </a:lnTo>
                <a:lnTo>
                  <a:pt x="635126" y="421512"/>
                </a:lnTo>
                <a:lnTo>
                  <a:pt x="526668" y="432815"/>
                </a:lnTo>
                <a:lnTo>
                  <a:pt x="414019" y="442086"/>
                </a:lnTo>
                <a:lnTo>
                  <a:pt x="297941" y="449325"/>
                </a:lnTo>
                <a:lnTo>
                  <a:pt x="239140" y="452119"/>
                </a:lnTo>
                <a:lnTo>
                  <a:pt x="179704" y="454278"/>
                </a:lnTo>
                <a:lnTo>
                  <a:pt x="173143" y="454396"/>
                </a:lnTo>
                <a:lnTo>
                  <a:pt x="174074" y="512324"/>
                </a:lnTo>
                <a:lnTo>
                  <a:pt x="301371" y="507110"/>
                </a:lnTo>
                <a:lnTo>
                  <a:pt x="418464" y="499744"/>
                </a:lnTo>
                <a:lnTo>
                  <a:pt x="475868" y="495426"/>
                </a:lnTo>
                <a:lnTo>
                  <a:pt x="587882" y="484885"/>
                </a:lnTo>
                <a:lnTo>
                  <a:pt x="641985" y="479043"/>
                </a:lnTo>
                <a:lnTo>
                  <a:pt x="694943" y="472693"/>
                </a:lnTo>
                <a:lnTo>
                  <a:pt x="796416" y="458723"/>
                </a:lnTo>
                <a:lnTo>
                  <a:pt x="844930" y="451103"/>
                </a:lnTo>
                <a:lnTo>
                  <a:pt x="891539" y="443229"/>
                </a:lnTo>
                <a:lnTo>
                  <a:pt x="936371" y="434974"/>
                </a:lnTo>
                <a:lnTo>
                  <a:pt x="979297" y="426338"/>
                </a:lnTo>
                <a:lnTo>
                  <a:pt x="1019682" y="417448"/>
                </a:lnTo>
                <a:lnTo>
                  <a:pt x="1058417" y="408177"/>
                </a:lnTo>
                <a:lnTo>
                  <a:pt x="1112139" y="393826"/>
                </a:lnTo>
                <a:lnTo>
                  <a:pt x="1160017" y="378840"/>
                </a:lnTo>
                <a:lnTo>
                  <a:pt x="1202436" y="363092"/>
                </a:lnTo>
                <a:lnTo>
                  <a:pt x="1238757" y="346836"/>
                </a:lnTo>
                <a:lnTo>
                  <a:pt x="1278254" y="322833"/>
                </a:lnTo>
                <a:lnTo>
                  <a:pt x="1306449" y="294004"/>
                </a:lnTo>
                <a:lnTo>
                  <a:pt x="1310386" y="287527"/>
                </a:lnTo>
                <a:lnTo>
                  <a:pt x="1311148" y="286257"/>
                </a:lnTo>
                <a:lnTo>
                  <a:pt x="1311655" y="284860"/>
                </a:lnTo>
                <a:lnTo>
                  <a:pt x="1315212" y="275716"/>
                </a:lnTo>
                <a:lnTo>
                  <a:pt x="1316609" y="270382"/>
                </a:lnTo>
                <a:lnTo>
                  <a:pt x="1317116" y="268731"/>
                </a:lnTo>
                <a:lnTo>
                  <a:pt x="1317371" y="267080"/>
                </a:lnTo>
                <a:lnTo>
                  <a:pt x="1317706" y="262381"/>
                </a:lnTo>
                <a:lnTo>
                  <a:pt x="1258315" y="262381"/>
                </a:lnTo>
                <a:lnTo>
                  <a:pt x="1259541" y="259930"/>
                </a:lnTo>
                <a:lnTo>
                  <a:pt x="1259660" y="259477"/>
                </a:lnTo>
                <a:close/>
              </a:path>
              <a:path w="1318260" h="570229">
                <a:moveTo>
                  <a:pt x="1260124" y="258765"/>
                </a:moveTo>
                <a:lnTo>
                  <a:pt x="1259541" y="259930"/>
                </a:lnTo>
                <a:lnTo>
                  <a:pt x="1259331" y="260730"/>
                </a:lnTo>
                <a:lnTo>
                  <a:pt x="1258315" y="262381"/>
                </a:lnTo>
                <a:lnTo>
                  <a:pt x="1317706" y="262381"/>
                </a:lnTo>
                <a:lnTo>
                  <a:pt x="1317851" y="260349"/>
                </a:lnTo>
                <a:lnTo>
                  <a:pt x="1259839" y="260349"/>
                </a:lnTo>
                <a:lnTo>
                  <a:pt x="1260124" y="258765"/>
                </a:lnTo>
                <a:close/>
              </a:path>
              <a:path w="1318260" h="570229">
                <a:moveTo>
                  <a:pt x="1317978" y="258571"/>
                </a:moveTo>
                <a:lnTo>
                  <a:pt x="1260221" y="258571"/>
                </a:lnTo>
                <a:lnTo>
                  <a:pt x="1260205" y="258765"/>
                </a:lnTo>
                <a:lnTo>
                  <a:pt x="1259839" y="260349"/>
                </a:lnTo>
                <a:lnTo>
                  <a:pt x="1317851" y="260349"/>
                </a:lnTo>
                <a:lnTo>
                  <a:pt x="1317978" y="258571"/>
                </a:lnTo>
                <a:close/>
              </a:path>
              <a:path w="1318260" h="570229">
                <a:moveTo>
                  <a:pt x="1260133" y="258712"/>
                </a:moveTo>
                <a:lnTo>
                  <a:pt x="1259660" y="259477"/>
                </a:lnTo>
                <a:lnTo>
                  <a:pt x="1259541" y="259930"/>
                </a:lnTo>
                <a:lnTo>
                  <a:pt x="1260124" y="258765"/>
                </a:lnTo>
                <a:close/>
              </a:path>
              <a:path w="1318260" h="570229">
                <a:moveTo>
                  <a:pt x="1260180" y="257489"/>
                </a:moveTo>
                <a:lnTo>
                  <a:pt x="1259660" y="259477"/>
                </a:lnTo>
                <a:lnTo>
                  <a:pt x="1260101" y="258765"/>
                </a:lnTo>
                <a:lnTo>
                  <a:pt x="1260180" y="257489"/>
                </a:lnTo>
                <a:close/>
              </a:path>
              <a:path w="1318260" h="570229">
                <a:moveTo>
                  <a:pt x="1318083" y="255396"/>
                </a:moveTo>
                <a:lnTo>
                  <a:pt x="1260728" y="255396"/>
                </a:lnTo>
                <a:lnTo>
                  <a:pt x="1260207" y="258300"/>
                </a:lnTo>
                <a:lnTo>
                  <a:pt x="1260217" y="258578"/>
                </a:lnTo>
                <a:lnTo>
                  <a:pt x="1317978" y="258571"/>
                </a:lnTo>
                <a:lnTo>
                  <a:pt x="1318056" y="257489"/>
                </a:lnTo>
                <a:lnTo>
                  <a:pt x="1318083" y="255396"/>
                </a:lnTo>
                <a:close/>
              </a:path>
              <a:path w="1318260" h="570229">
                <a:moveTo>
                  <a:pt x="1260728" y="255396"/>
                </a:moveTo>
                <a:lnTo>
                  <a:pt x="1260180" y="257489"/>
                </a:lnTo>
                <a:lnTo>
                  <a:pt x="1260207" y="258300"/>
                </a:lnTo>
                <a:lnTo>
                  <a:pt x="1260728" y="255396"/>
                </a:lnTo>
                <a:close/>
              </a:path>
              <a:path w="1318260" h="570229">
                <a:moveTo>
                  <a:pt x="1144397" y="0"/>
                </a:moveTo>
                <a:lnTo>
                  <a:pt x="1141984" y="57911"/>
                </a:lnTo>
                <a:lnTo>
                  <a:pt x="1148841" y="58165"/>
                </a:lnTo>
                <a:lnTo>
                  <a:pt x="1152525" y="58927"/>
                </a:lnTo>
                <a:lnTo>
                  <a:pt x="1190878" y="81279"/>
                </a:lnTo>
                <a:lnTo>
                  <a:pt x="1219707" y="116966"/>
                </a:lnTo>
                <a:lnTo>
                  <a:pt x="1243202" y="164972"/>
                </a:lnTo>
                <a:lnTo>
                  <a:pt x="1257300" y="220217"/>
                </a:lnTo>
                <a:lnTo>
                  <a:pt x="1260180" y="257489"/>
                </a:lnTo>
                <a:lnTo>
                  <a:pt x="1260728" y="255396"/>
                </a:lnTo>
                <a:lnTo>
                  <a:pt x="1318083" y="255396"/>
                </a:lnTo>
                <a:lnTo>
                  <a:pt x="1316989" y="232790"/>
                </a:lnTo>
                <a:lnTo>
                  <a:pt x="1309877" y="186689"/>
                </a:lnTo>
                <a:lnTo>
                  <a:pt x="1296797" y="142874"/>
                </a:lnTo>
                <a:lnTo>
                  <a:pt x="1278254" y="102361"/>
                </a:lnTo>
                <a:lnTo>
                  <a:pt x="1255267" y="66674"/>
                </a:lnTo>
                <a:lnTo>
                  <a:pt x="1227709" y="36575"/>
                </a:lnTo>
                <a:lnTo>
                  <a:pt x="1188085" y="10032"/>
                </a:lnTo>
                <a:lnTo>
                  <a:pt x="1151254" y="253"/>
                </a:lnTo>
                <a:lnTo>
                  <a:pt x="1144397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200" y="3048000"/>
            <a:ext cx="1929764" cy="585470"/>
          </a:xfrm>
          <a:custGeom>
            <a:avLst/>
            <a:gdLst/>
            <a:ahLst/>
            <a:cxnLst/>
            <a:rect l="l" t="t" r="r" b="b"/>
            <a:pathLst>
              <a:path w="1929765" h="585470">
                <a:moveTo>
                  <a:pt x="0" y="585216"/>
                </a:moveTo>
                <a:lnTo>
                  <a:pt x="1929383" y="585216"/>
                </a:lnTo>
                <a:lnTo>
                  <a:pt x="1929383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5829" y="2946019"/>
            <a:ext cx="1339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Upda</a:t>
            </a:r>
            <a:r>
              <a:rPr sz="3200" spc="-15" dirty="0">
                <a:latin typeface="Myanmar Text"/>
                <a:cs typeface="Myanmar Text"/>
              </a:rPr>
              <a:t>t</a:t>
            </a:r>
            <a:r>
              <a:rPr sz="3200" dirty="0">
                <a:latin typeface="Myanmar Text"/>
                <a:cs typeface="Myanmar Text"/>
              </a:rPr>
              <a:t>e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04940" y="910843"/>
            <a:ext cx="5420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DO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194560"/>
            <a:ext cx="5486400" cy="4433570"/>
          </a:xfrm>
          <a:custGeom>
            <a:avLst/>
            <a:gdLst/>
            <a:ahLst/>
            <a:cxnLst/>
            <a:rect l="l" t="t" r="r" b="b"/>
            <a:pathLst>
              <a:path w="5486400" h="4433570">
                <a:moveTo>
                  <a:pt x="0" y="4433316"/>
                </a:moveTo>
                <a:lnTo>
                  <a:pt x="5486400" y="4433316"/>
                </a:lnTo>
                <a:lnTo>
                  <a:pt x="5486400" y="0"/>
                </a:lnTo>
                <a:lnTo>
                  <a:pt x="0" y="0"/>
                </a:lnTo>
                <a:lnTo>
                  <a:pt x="0" y="443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4744" y="2519298"/>
            <a:ext cx="2793365" cy="275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02740">
              <a:lnSpc>
                <a:spcPct val="124200"/>
              </a:lnSpc>
              <a:spcBef>
                <a:spcPts val="100"/>
              </a:spcBef>
            </a:pPr>
            <a:r>
              <a:rPr sz="2400" spc="-5" dirty="0">
                <a:latin typeface="Myanmar Text"/>
                <a:cs typeface="Myanmar Text"/>
              </a:rPr>
              <a:t>int </a:t>
            </a:r>
            <a:r>
              <a:rPr sz="2400" dirty="0">
                <a:latin typeface="Myanmar Text"/>
                <a:cs typeface="Myanmar Text"/>
              </a:rPr>
              <a:t>x =</a:t>
            </a:r>
            <a:r>
              <a:rPr sz="2400" spc="-7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8;  do</a:t>
            </a:r>
            <a:endParaRPr sz="2400">
              <a:latin typeface="Myanmar Text"/>
              <a:cs typeface="Myanmar Text"/>
            </a:endParaRPr>
          </a:p>
          <a:p>
            <a:pPr marL="252729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Myanmar Text"/>
                <a:cs typeface="Myanmar Text"/>
              </a:rPr>
              <a:t>{</a:t>
            </a:r>
            <a:endParaRPr sz="2400">
              <a:latin typeface="Myanmar Text"/>
              <a:cs typeface="Myanmar Text"/>
            </a:endParaRPr>
          </a:p>
          <a:p>
            <a:pPr marL="45656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Myanmar Text"/>
                <a:cs typeface="Myanmar Text"/>
              </a:rPr>
              <a:t>cout &lt;&lt;</a:t>
            </a:r>
            <a:r>
              <a:rPr sz="2400" spc="-5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x&lt;&lt;“\n”;</a:t>
            </a:r>
            <a:endParaRPr sz="24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yanmar Text"/>
                <a:cs typeface="Myanmar Text"/>
              </a:rPr>
              <a:t>x++;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1497" y="5677611"/>
            <a:ext cx="1821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yanmar Text"/>
                <a:cs typeface="Myanmar Text"/>
              </a:rPr>
              <a:t>} </a:t>
            </a:r>
            <a:r>
              <a:rPr sz="2400" spc="-5" dirty="0">
                <a:latin typeface="Myanmar Text"/>
                <a:cs typeface="Myanmar Text"/>
              </a:rPr>
              <a:t>while(x </a:t>
            </a:r>
            <a:r>
              <a:rPr sz="2400" dirty="0">
                <a:latin typeface="Myanmar Text"/>
                <a:cs typeface="Myanmar Text"/>
              </a:rPr>
              <a:t>&lt;</a:t>
            </a:r>
            <a:r>
              <a:rPr sz="2400" spc="-5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8);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0647" y="56799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599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599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0647" y="56799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6" y="139619"/>
                </a:lnTo>
                <a:lnTo>
                  <a:pt x="39045" y="100788"/>
                </a:lnTo>
                <a:lnTo>
                  <a:pt x="66960" y="66955"/>
                </a:lnTo>
                <a:lnTo>
                  <a:pt x="100793" y="39041"/>
                </a:lnTo>
                <a:lnTo>
                  <a:pt x="139624" y="17964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4"/>
                </a:lnTo>
                <a:lnTo>
                  <a:pt x="356406" y="39041"/>
                </a:lnTo>
                <a:lnTo>
                  <a:pt x="390239" y="66955"/>
                </a:lnTo>
                <a:lnTo>
                  <a:pt x="418154" y="100788"/>
                </a:lnTo>
                <a:lnTo>
                  <a:pt x="439233" y="139619"/>
                </a:lnTo>
                <a:lnTo>
                  <a:pt x="452555" y="182529"/>
                </a:lnTo>
                <a:lnTo>
                  <a:pt x="457200" y="228599"/>
                </a:lnTo>
                <a:lnTo>
                  <a:pt x="452555" y="274670"/>
                </a:lnTo>
                <a:lnTo>
                  <a:pt x="439233" y="317580"/>
                </a:lnTo>
                <a:lnTo>
                  <a:pt x="418154" y="356411"/>
                </a:lnTo>
                <a:lnTo>
                  <a:pt x="390239" y="390244"/>
                </a:lnTo>
                <a:lnTo>
                  <a:pt x="356406" y="418158"/>
                </a:lnTo>
                <a:lnTo>
                  <a:pt x="317575" y="439235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5"/>
                </a:lnTo>
                <a:lnTo>
                  <a:pt x="100793" y="418158"/>
                </a:lnTo>
                <a:lnTo>
                  <a:pt x="66960" y="390244"/>
                </a:lnTo>
                <a:lnTo>
                  <a:pt x="39045" y="356411"/>
                </a:lnTo>
                <a:lnTo>
                  <a:pt x="17966" y="317580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7398" y="5683402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6025" y="5026152"/>
            <a:ext cx="641350" cy="882015"/>
          </a:xfrm>
          <a:custGeom>
            <a:avLst/>
            <a:gdLst/>
            <a:ahLst/>
            <a:cxnLst/>
            <a:rect l="l" t="t" r="r" b="b"/>
            <a:pathLst>
              <a:path w="641350" h="882014">
                <a:moveTo>
                  <a:pt x="525078" y="709155"/>
                </a:moveTo>
                <a:lnTo>
                  <a:pt x="467741" y="711504"/>
                </a:lnTo>
                <a:lnTo>
                  <a:pt x="561720" y="881545"/>
                </a:lnTo>
                <a:lnTo>
                  <a:pt x="625965" y="738619"/>
                </a:lnTo>
                <a:lnTo>
                  <a:pt x="526795" y="738619"/>
                </a:lnTo>
                <a:lnTo>
                  <a:pt x="525078" y="709155"/>
                </a:lnTo>
                <a:close/>
              </a:path>
              <a:path w="641350" h="882014">
                <a:moveTo>
                  <a:pt x="582993" y="706783"/>
                </a:moveTo>
                <a:lnTo>
                  <a:pt x="525078" y="709155"/>
                </a:lnTo>
                <a:lnTo>
                  <a:pt x="526795" y="738619"/>
                </a:lnTo>
                <a:lnTo>
                  <a:pt x="584707" y="735139"/>
                </a:lnTo>
                <a:lnTo>
                  <a:pt x="582993" y="706783"/>
                </a:lnTo>
                <a:close/>
              </a:path>
              <a:path w="641350" h="882014">
                <a:moveTo>
                  <a:pt x="641350" y="704392"/>
                </a:moveTo>
                <a:lnTo>
                  <a:pt x="582993" y="706783"/>
                </a:lnTo>
                <a:lnTo>
                  <a:pt x="584707" y="735139"/>
                </a:lnTo>
                <a:lnTo>
                  <a:pt x="526795" y="738619"/>
                </a:lnTo>
                <a:lnTo>
                  <a:pt x="625965" y="738619"/>
                </a:lnTo>
                <a:lnTo>
                  <a:pt x="641350" y="704392"/>
                </a:lnTo>
                <a:close/>
              </a:path>
              <a:path w="641350" h="882014">
                <a:moveTo>
                  <a:pt x="395950" y="57912"/>
                </a:moveTo>
                <a:lnTo>
                  <a:pt x="295910" y="57912"/>
                </a:lnTo>
                <a:lnTo>
                  <a:pt x="300227" y="58166"/>
                </a:lnTo>
                <a:lnTo>
                  <a:pt x="303402" y="58800"/>
                </a:lnTo>
                <a:lnTo>
                  <a:pt x="338455" y="80645"/>
                </a:lnTo>
                <a:lnTo>
                  <a:pt x="369697" y="119125"/>
                </a:lnTo>
                <a:lnTo>
                  <a:pt x="391032" y="155194"/>
                </a:lnTo>
                <a:lnTo>
                  <a:pt x="411988" y="198500"/>
                </a:lnTo>
                <a:lnTo>
                  <a:pt x="432054" y="248539"/>
                </a:lnTo>
                <a:lnTo>
                  <a:pt x="451104" y="304546"/>
                </a:lnTo>
                <a:lnTo>
                  <a:pt x="468630" y="365506"/>
                </a:lnTo>
                <a:lnTo>
                  <a:pt x="484505" y="431165"/>
                </a:lnTo>
                <a:lnTo>
                  <a:pt x="498475" y="500380"/>
                </a:lnTo>
                <a:lnTo>
                  <a:pt x="510286" y="572947"/>
                </a:lnTo>
                <a:lnTo>
                  <a:pt x="519938" y="648081"/>
                </a:lnTo>
                <a:lnTo>
                  <a:pt x="523748" y="686320"/>
                </a:lnTo>
                <a:lnTo>
                  <a:pt x="525078" y="709155"/>
                </a:lnTo>
                <a:lnTo>
                  <a:pt x="582993" y="706783"/>
                </a:lnTo>
                <a:lnTo>
                  <a:pt x="577342" y="641223"/>
                </a:lnTo>
                <a:lnTo>
                  <a:pt x="572769" y="602348"/>
                </a:lnTo>
                <a:lnTo>
                  <a:pt x="567563" y="564146"/>
                </a:lnTo>
                <a:lnTo>
                  <a:pt x="555370" y="489458"/>
                </a:lnTo>
                <a:lnTo>
                  <a:pt x="540893" y="417957"/>
                </a:lnTo>
                <a:lnTo>
                  <a:pt x="524510" y="350012"/>
                </a:lnTo>
                <a:lnTo>
                  <a:pt x="506094" y="286385"/>
                </a:lnTo>
                <a:lnTo>
                  <a:pt x="486156" y="227711"/>
                </a:lnTo>
                <a:lnTo>
                  <a:pt x="464566" y="174117"/>
                </a:lnTo>
                <a:lnTo>
                  <a:pt x="441451" y="126618"/>
                </a:lnTo>
                <a:lnTo>
                  <a:pt x="416595" y="85217"/>
                </a:lnTo>
                <a:lnTo>
                  <a:pt x="403732" y="67310"/>
                </a:lnTo>
                <a:lnTo>
                  <a:pt x="395950" y="57912"/>
                </a:lnTo>
                <a:close/>
              </a:path>
              <a:path w="641350" h="882014">
                <a:moveTo>
                  <a:pt x="53022" y="89262"/>
                </a:moveTo>
                <a:lnTo>
                  <a:pt x="50800" y="91567"/>
                </a:lnTo>
                <a:lnTo>
                  <a:pt x="52382" y="90209"/>
                </a:lnTo>
                <a:lnTo>
                  <a:pt x="53022" y="89262"/>
                </a:lnTo>
                <a:close/>
              </a:path>
              <a:path w="641350" h="882014">
                <a:moveTo>
                  <a:pt x="54229" y="88011"/>
                </a:moveTo>
                <a:lnTo>
                  <a:pt x="53022" y="89262"/>
                </a:lnTo>
                <a:lnTo>
                  <a:pt x="52364" y="90237"/>
                </a:lnTo>
                <a:lnTo>
                  <a:pt x="54229" y="88011"/>
                </a:lnTo>
                <a:close/>
              </a:path>
              <a:path w="641350" h="882014">
                <a:moveTo>
                  <a:pt x="56483" y="88011"/>
                </a:moveTo>
                <a:lnTo>
                  <a:pt x="54229" y="88011"/>
                </a:lnTo>
                <a:lnTo>
                  <a:pt x="52396" y="90209"/>
                </a:lnTo>
                <a:lnTo>
                  <a:pt x="53339" y="89408"/>
                </a:lnTo>
                <a:lnTo>
                  <a:pt x="53822" y="89408"/>
                </a:lnTo>
                <a:lnTo>
                  <a:pt x="55880" y="88265"/>
                </a:lnTo>
                <a:lnTo>
                  <a:pt x="56483" y="88011"/>
                </a:lnTo>
                <a:close/>
              </a:path>
              <a:path w="641350" h="882014">
                <a:moveTo>
                  <a:pt x="53822" y="89408"/>
                </a:moveTo>
                <a:lnTo>
                  <a:pt x="53339" y="89408"/>
                </a:lnTo>
                <a:lnTo>
                  <a:pt x="53593" y="89535"/>
                </a:lnTo>
                <a:lnTo>
                  <a:pt x="53822" y="89408"/>
                </a:lnTo>
                <a:close/>
              </a:path>
              <a:path w="641350" h="882014">
                <a:moveTo>
                  <a:pt x="54945" y="86413"/>
                </a:moveTo>
                <a:lnTo>
                  <a:pt x="53022" y="89262"/>
                </a:lnTo>
                <a:lnTo>
                  <a:pt x="54229" y="88011"/>
                </a:lnTo>
                <a:lnTo>
                  <a:pt x="56483" y="88011"/>
                </a:lnTo>
                <a:lnTo>
                  <a:pt x="57991" y="87375"/>
                </a:lnTo>
                <a:lnTo>
                  <a:pt x="54610" y="87375"/>
                </a:lnTo>
                <a:lnTo>
                  <a:pt x="54945" y="86413"/>
                </a:lnTo>
                <a:close/>
              </a:path>
              <a:path w="641350" h="882014">
                <a:moveTo>
                  <a:pt x="55752" y="85217"/>
                </a:moveTo>
                <a:lnTo>
                  <a:pt x="54945" y="86413"/>
                </a:lnTo>
                <a:lnTo>
                  <a:pt x="54610" y="87375"/>
                </a:lnTo>
                <a:lnTo>
                  <a:pt x="55752" y="85217"/>
                </a:lnTo>
                <a:close/>
              </a:path>
              <a:path w="641350" h="882014">
                <a:moveTo>
                  <a:pt x="63645" y="85217"/>
                </a:moveTo>
                <a:lnTo>
                  <a:pt x="55752" y="85217"/>
                </a:lnTo>
                <a:lnTo>
                  <a:pt x="54610" y="87375"/>
                </a:lnTo>
                <a:lnTo>
                  <a:pt x="57991" y="87375"/>
                </a:lnTo>
                <a:lnTo>
                  <a:pt x="62230" y="85725"/>
                </a:lnTo>
                <a:lnTo>
                  <a:pt x="63645" y="85217"/>
                </a:lnTo>
                <a:close/>
              </a:path>
              <a:path w="641350" h="882014">
                <a:moveTo>
                  <a:pt x="84560" y="78993"/>
                </a:moveTo>
                <a:lnTo>
                  <a:pt x="57531" y="78993"/>
                </a:lnTo>
                <a:lnTo>
                  <a:pt x="57150" y="81153"/>
                </a:lnTo>
                <a:lnTo>
                  <a:pt x="56778" y="81153"/>
                </a:lnTo>
                <a:lnTo>
                  <a:pt x="54945" y="86413"/>
                </a:lnTo>
                <a:lnTo>
                  <a:pt x="55752" y="85217"/>
                </a:lnTo>
                <a:lnTo>
                  <a:pt x="63645" y="85217"/>
                </a:lnTo>
                <a:lnTo>
                  <a:pt x="67182" y="83947"/>
                </a:lnTo>
                <a:lnTo>
                  <a:pt x="72262" y="82423"/>
                </a:lnTo>
                <a:lnTo>
                  <a:pt x="76817" y="81153"/>
                </a:lnTo>
                <a:lnTo>
                  <a:pt x="57150" y="81153"/>
                </a:lnTo>
                <a:lnTo>
                  <a:pt x="56799" y="81092"/>
                </a:lnTo>
                <a:lnTo>
                  <a:pt x="77035" y="81092"/>
                </a:lnTo>
                <a:lnTo>
                  <a:pt x="84560" y="78993"/>
                </a:lnTo>
                <a:close/>
              </a:path>
              <a:path w="641350" h="882014">
                <a:moveTo>
                  <a:pt x="57531" y="78993"/>
                </a:moveTo>
                <a:lnTo>
                  <a:pt x="56799" y="81092"/>
                </a:lnTo>
                <a:lnTo>
                  <a:pt x="57150" y="81153"/>
                </a:lnTo>
                <a:lnTo>
                  <a:pt x="57531" y="78993"/>
                </a:lnTo>
                <a:close/>
              </a:path>
              <a:path w="641350" h="882014">
                <a:moveTo>
                  <a:pt x="294639" y="0"/>
                </a:moveTo>
                <a:lnTo>
                  <a:pt x="243967" y="1143"/>
                </a:lnTo>
                <a:lnTo>
                  <a:pt x="194691" y="4191"/>
                </a:lnTo>
                <a:lnTo>
                  <a:pt x="148336" y="9017"/>
                </a:lnTo>
                <a:lnTo>
                  <a:pt x="106425" y="15240"/>
                </a:lnTo>
                <a:lnTo>
                  <a:pt x="54737" y="27178"/>
                </a:lnTo>
                <a:lnTo>
                  <a:pt x="15748" y="45339"/>
                </a:lnTo>
                <a:lnTo>
                  <a:pt x="13207" y="47498"/>
                </a:lnTo>
                <a:lnTo>
                  <a:pt x="11937" y="48514"/>
                </a:lnTo>
                <a:lnTo>
                  <a:pt x="10794" y="49784"/>
                </a:lnTo>
                <a:lnTo>
                  <a:pt x="9779" y="51054"/>
                </a:lnTo>
                <a:lnTo>
                  <a:pt x="7874" y="53340"/>
                </a:lnTo>
                <a:lnTo>
                  <a:pt x="6476" y="54864"/>
                </a:lnTo>
                <a:lnTo>
                  <a:pt x="5333" y="56642"/>
                </a:lnTo>
                <a:lnTo>
                  <a:pt x="4177" y="58928"/>
                </a:lnTo>
                <a:lnTo>
                  <a:pt x="1905" y="63246"/>
                </a:lnTo>
                <a:lnTo>
                  <a:pt x="888" y="66167"/>
                </a:lnTo>
                <a:lnTo>
                  <a:pt x="0" y="71247"/>
                </a:lnTo>
                <a:lnTo>
                  <a:pt x="56799" y="81092"/>
                </a:lnTo>
                <a:lnTo>
                  <a:pt x="57531" y="78993"/>
                </a:lnTo>
                <a:lnTo>
                  <a:pt x="84560" y="78993"/>
                </a:lnTo>
                <a:lnTo>
                  <a:pt x="136017" y="69215"/>
                </a:lnTo>
                <a:lnTo>
                  <a:pt x="177673" y="63881"/>
                </a:lnTo>
                <a:lnTo>
                  <a:pt x="223266" y="60198"/>
                </a:lnTo>
                <a:lnTo>
                  <a:pt x="295910" y="57912"/>
                </a:lnTo>
                <a:lnTo>
                  <a:pt x="395950" y="57912"/>
                </a:lnTo>
                <a:lnTo>
                  <a:pt x="390270" y="51054"/>
                </a:lnTo>
                <a:lnTo>
                  <a:pt x="361188" y="24130"/>
                </a:lnTo>
                <a:lnTo>
                  <a:pt x="320801" y="3556"/>
                </a:lnTo>
                <a:lnTo>
                  <a:pt x="302894" y="254"/>
                </a:lnTo>
                <a:lnTo>
                  <a:pt x="294639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200" y="3048000"/>
            <a:ext cx="3043555" cy="585470"/>
          </a:xfrm>
          <a:custGeom>
            <a:avLst/>
            <a:gdLst/>
            <a:ahLst/>
            <a:cxnLst/>
            <a:rect l="l" t="t" r="r" b="b"/>
            <a:pathLst>
              <a:path w="3043554" h="585470">
                <a:moveTo>
                  <a:pt x="0" y="585216"/>
                </a:moveTo>
                <a:lnTo>
                  <a:pt x="3043428" y="585216"/>
                </a:lnTo>
                <a:lnTo>
                  <a:pt x="3043428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5829" y="2946019"/>
            <a:ext cx="2773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yanmar Text"/>
                <a:cs typeface="Myanmar Text"/>
              </a:rPr>
              <a:t>Test</a:t>
            </a:r>
            <a:r>
              <a:rPr sz="3200" spc="-70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Expression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04940" y="910843"/>
            <a:ext cx="5420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DO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3747770">
              <a:lnSpc>
                <a:spcPct val="124200"/>
              </a:lnSpc>
              <a:spcBef>
                <a:spcPts val="100"/>
              </a:spcBef>
            </a:pPr>
            <a:r>
              <a:rPr spc="-5" dirty="0"/>
              <a:t>int </a:t>
            </a:r>
            <a:r>
              <a:rPr dirty="0"/>
              <a:t>x =</a:t>
            </a:r>
            <a:r>
              <a:rPr spc="-75" dirty="0"/>
              <a:t> </a:t>
            </a:r>
            <a:r>
              <a:rPr dirty="0"/>
              <a:t>8;  do</a:t>
            </a:r>
          </a:p>
          <a:p>
            <a:pPr marL="801370">
              <a:lnSpc>
                <a:spcPct val="100000"/>
              </a:lnSpc>
              <a:spcBef>
                <a:spcPts val="705"/>
              </a:spcBef>
            </a:pPr>
            <a:r>
              <a:rPr dirty="0"/>
              <a:t>{</a:t>
            </a:r>
          </a:p>
          <a:p>
            <a:pPr marL="1005840">
              <a:lnSpc>
                <a:spcPct val="100000"/>
              </a:lnSpc>
              <a:spcBef>
                <a:spcPts val="700"/>
              </a:spcBef>
            </a:pPr>
            <a:r>
              <a:rPr spc="-5" dirty="0"/>
              <a:t>cout &lt;&lt;</a:t>
            </a:r>
            <a:r>
              <a:rPr spc="15" dirty="0"/>
              <a:t> </a:t>
            </a:r>
            <a:r>
              <a:rPr dirty="0"/>
              <a:t>x&lt;&lt;“\n”;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1136650">
              <a:lnSpc>
                <a:spcPct val="100000"/>
              </a:lnSpc>
              <a:spcBef>
                <a:spcPts val="5"/>
              </a:spcBef>
            </a:pPr>
            <a:r>
              <a:rPr dirty="0"/>
              <a:t>x++;</a:t>
            </a:r>
          </a:p>
          <a:p>
            <a:pPr marL="885190">
              <a:lnSpc>
                <a:spcPct val="100000"/>
              </a:lnSpc>
              <a:spcBef>
                <a:spcPts val="3385"/>
              </a:spcBef>
            </a:pPr>
            <a:r>
              <a:rPr dirty="0"/>
              <a:t>} </a:t>
            </a:r>
            <a:r>
              <a:rPr spc="-5" dirty="0"/>
              <a:t>while(x </a:t>
            </a:r>
            <a:r>
              <a:rPr dirty="0"/>
              <a:t>&lt;</a:t>
            </a:r>
            <a:r>
              <a:rPr spc="15" dirty="0"/>
              <a:t> </a:t>
            </a:r>
            <a:r>
              <a:rPr dirty="0"/>
              <a:t>8);</a:t>
            </a:r>
          </a:p>
        </p:txBody>
      </p:sp>
      <p:sp>
        <p:nvSpPr>
          <p:cNvPr id="3" name="object 3"/>
          <p:cNvSpPr/>
          <p:nvPr/>
        </p:nvSpPr>
        <p:spPr>
          <a:xfrm>
            <a:off x="964691" y="3060573"/>
            <a:ext cx="925830" cy="2910840"/>
          </a:xfrm>
          <a:custGeom>
            <a:avLst/>
            <a:gdLst/>
            <a:ahLst/>
            <a:cxnLst/>
            <a:rect l="l" t="t" r="r" b="b"/>
            <a:pathLst>
              <a:path w="925830" h="2910840">
                <a:moveTo>
                  <a:pt x="440563" y="0"/>
                </a:moveTo>
                <a:lnTo>
                  <a:pt x="412242" y="5714"/>
                </a:lnTo>
                <a:lnTo>
                  <a:pt x="410591" y="6223"/>
                </a:lnTo>
                <a:lnTo>
                  <a:pt x="409067" y="6857"/>
                </a:lnTo>
                <a:lnTo>
                  <a:pt x="407670" y="7619"/>
                </a:lnTo>
                <a:lnTo>
                  <a:pt x="397891" y="12826"/>
                </a:lnTo>
                <a:lnTo>
                  <a:pt x="396494" y="13588"/>
                </a:lnTo>
                <a:lnTo>
                  <a:pt x="395224" y="14350"/>
                </a:lnTo>
                <a:lnTo>
                  <a:pt x="393954" y="15366"/>
                </a:lnTo>
                <a:lnTo>
                  <a:pt x="382016" y="24637"/>
                </a:lnTo>
                <a:lnTo>
                  <a:pt x="348869" y="63246"/>
                </a:lnTo>
                <a:lnTo>
                  <a:pt x="328422" y="97409"/>
                </a:lnTo>
                <a:lnTo>
                  <a:pt x="308737" y="138175"/>
                </a:lnTo>
                <a:lnTo>
                  <a:pt x="289585" y="185419"/>
                </a:lnTo>
                <a:lnTo>
                  <a:pt x="270802" y="239267"/>
                </a:lnTo>
                <a:lnTo>
                  <a:pt x="252425" y="299212"/>
                </a:lnTo>
                <a:lnTo>
                  <a:pt x="225640" y="400685"/>
                </a:lnTo>
                <a:lnTo>
                  <a:pt x="208267" y="475361"/>
                </a:lnTo>
                <a:lnTo>
                  <a:pt x="191401" y="555497"/>
                </a:lnTo>
                <a:lnTo>
                  <a:pt x="174929" y="640841"/>
                </a:lnTo>
                <a:lnTo>
                  <a:pt x="159054" y="731138"/>
                </a:lnTo>
                <a:lnTo>
                  <a:pt x="143662" y="826134"/>
                </a:lnTo>
                <a:lnTo>
                  <a:pt x="128854" y="925576"/>
                </a:lnTo>
                <a:lnTo>
                  <a:pt x="114617" y="1029334"/>
                </a:lnTo>
                <a:lnTo>
                  <a:pt x="101053" y="1136903"/>
                </a:lnTo>
                <a:lnTo>
                  <a:pt x="88265" y="1248156"/>
                </a:lnTo>
                <a:lnTo>
                  <a:pt x="76047" y="1362964"/>
                </a:lnTo>
                <a:lnTo>
                  <a:pt x="64693" y="1480693"/>
                </a:lnTo>
                <a:lnTo>
                  <a:pt x="54102" y="1601596"/>
                </a:lnTo>
                <a:lnTo>
                  <a:pt x="44361" y="1724914"/>
                </a:lnTo>
                <a:lnTo>
                  <a:pt x="35394" y="1850644"/>
                </a:lnTo>
                <a:lnTo>
                  <a:pt x="27381" y="1978533"/>
                </a:lnTo>
                <a:lnTo>
                  <a:pt x="20408" y="2108200"/>
                </a:lnTo>
                <a:lnTo>
                  <a:pt x="14312" y="2239517"/>
                </a:lnTo>
                <a:lnTo>
                  <a:pt x="9245" y="2372360"/>
                </a:lnTo>
                <a:lnTo>
                  <a:pt x="2383" y="2640965"/>
                </a:lnTo>
                <a:lnTo>
                  <a:pt x="0" y="2910204"/>
                </a:lnTo>
                <a:lnTo>
                  <a:pt x="57912" y="2910713"/>
                </a:lnTo>
                <a:lnTo>
                  <a:pt x="60299" y="2640457"/>
                </a:lnTo>
                <a:lnTo>
                  <a:pt x="67144" y="2373757"/>
                </a:lnTo>
                <a:lnTo>
                  <a:pt x="72174" y="2241804"/>
                </a:lnTo>
                <a:lnTo>
                  <a:pt x="78270" y="2110994"/>
                </a:lnTo>
                <a:lnTo>
                  <a:pt x="85204" y="1981581"/>
                </a:lnTo>
                <a:lnTo>
                  <a:pt x="93192" y="1854200"/>
                </a:lnTo>
                <a:lnTo>
                  <a:pt x="102133" y="1728977"/>
                </a:lnTo>
                <a:lnTo>
                  <a:pt x="111823" y="1606041"/>
                </a:lnTo>
                <a:lnTo>
                  <a:pt x="122377" y="1485772"/>
                </a:lnTo>
                <a:lnTo>
                  <a:pt x="133692" y="1368425"/>
                </a:lnTo>
                <a:lnTo>
                  <a:pt x="145859" y="1254252"/>
                </a:lnTo>
                <a:lnTo>
                  <a:pt x="158597" y="1143508"/>
                </a:lnTo>
                <a:lnTo>
                  <a:pt x="172085" y="1036574"/>
                </a:lnTo>
                <a:lnTo>
                  <a:pt x="186232" y="933450"/>
                </a:lnTo>
                <a:lnTo>
                  <a:pt x="200952" y="834644"/>
                </a:lnTo>
                <a:lnTo>
                  <a:pt x="216230" y="740282"/>
                </a:lnTo>
                <a:lnTo>
                  <a:pt x="231978" y="650747"/>
                </a:lnTo>
                <a:lnTo>
                  <a:pt x="248272" y="566419"/>
                </a:lnTo>
                <a:lnTo>
                  <a:pt x="264934" y="487299"/>
                </a:lnTo>
                <a:lnTo>
                  <a:pt x="282041" y="413765"/>
                </a:lnTo>
                <a:lnTo>
                  <a:pt x="299504" y="346075"/>
                </a:lnTo>
                <a:lnTo>
                  <a:pt x="317119" y="284988"/>
                </a:lnTo>
                <a:lnTo>
                  <a:pt x="335026" y="229997"/>
                </a:lnTo>
                <a:lnTo>
                  <a:pt x="353060" y="181990"/>
                </a:lnTo>
                <a:lnTo>
                  <a:pt x="371094" y="141224"/>
                </a:lnTo>
                <a:lnTo>
                  <a:pt x="397510" y="94487"/>
                </a:lnTo>
                <a:lnTo>
                  <a:pt x="425536" y="64007"/>
                </a:lnTo>
                <a:lnTo>
                  <a:pt x="425069" y="64007"/>
                </a:lnTo>
                <a:lnTo>
                  <a:pt x="429006" y="61467"/>
                </a:lnTo>
                <a:lnTo>
                  <a:pt x="429777" y="61467"/>
                </a:lnTo>
                <a:lnTo>
                  <a:pt x="431189" y="60705"/>
                </a:lnTo>
                <a:lnTo>
                  <a:pt x="430149" y="60705"/>
                </a:lnTo>
                <a:lnTo>
                  <a:pt x="434416" y="58927"/>
                </a:lnTo>
                <a:lnTo>
                  <a:pt x="433959" y="58927"/>
                </a:lnTo>
                <a:lnTo>
                  <a:pt x="439801" y="57657"/>
                </a:lnTo>
                <a:lnTo>
                  <a:pt x="590603" y="57657"/>
                </a:lnTo>
                <a:lnTo>
                  <a:pt x="590296" y="57403"/>
                </a:lnTo>
                <a:lnTo>
                  <a:pt x="549148" y="30225"/>
                </a:lnTo>
                <a:lnTo>
                  <a:pt x="505968" y="11049"/>
                </a:lnTo>
                <a:lnTo>
                  <a:pt x="461391" y="1269"/>
                </a:lnTo>
                <a:lnTo>
                  <a:pt x="442214" y="126"/>
                </a:lnTo>
                <a:lnTo>
                  <a:pt x="440563" y="0"/>
                </a:lnTo>
                <a:close/>
              </a:path>
              <a:path w="925830" h="2910840">
                <a:moveTo>
                  <a:pt x="809544" y="636334"/>
                </a:moveTo>
                <a:lnTo>
                  <a:pt x="752094" y="640714"/>
                </a:lnTo>
                <a:lnTo>
                  <a:pt x="851916" y="807338"/>
                </a:lnTo>
                <a:lnTo>
                  <a:pt x="909769" y="665607"/>
                </a:lnTo>
                <a:lnTo>
                  <a:pt x="812038" y="665607"/>
                </a:lnTo>
                <a:lnTo>
                  <a:pt x="809544" y="636334"/>
                </a:lnTo>
                <a:close/>
              </a:path>
              <a:path w="925830" h="2910840">
                <a:moveTo>
                  <a:pt x="867100" y="631946"/>
                </a:moveTo>
                <a:lnTo>
                  <a:pt x="809544" y="636334"/>
                </a:lnTo>
                <a:lnTo>
                  <a:pt x="812038" y="665607"/>
                </a:lnTo>
                <a:lnTo>
                  <a:pt x="869696" y="660400"/>
                </a:lnTo>
                <a:lnTo>
                  <a:pt x="867100" y="631946"/>
                </a:lnTo>
                <a:close/>
              </a:path>
              <a:path w="925830" h="2910840">
                <a:moveTo>
                  <a:pt x="925322" y="627507"/>
                </a:moveTo>
                <a:lnTo>
                  <a:pt x="867100" y="631946"/>
                </a:lnTo>
                <a:lnTo>
                  <a:pt x="869696" y="660400"/>
                </a:lnTo>
                <a:lnTo>
                  <a:pt x="812038" y="665607"/>
                </a:lnTo>
                <a:lnTo>
                  <a:pt x="909769" y="665607"/>
                </a:lnTo>
                <a:lnTo>
                  <a:pt x="925322" y="627507"/>
                </a:lnTo>
                <a:close/>
              </a:path>
              <a:path w="925830" h="2910840">
                <a:moveTo>
                  <a:pt x="590757" y="57785"/>
                </a:moveTo>
                <a:lnTo>
                  <a:pt x="443611" y="57785"/>
                </a:lnTo>
                <a:lnTo>
                  <a:pt x="441245" y="58065"/>
                </a:lnTo>
                <a:lnTo>
                  <a:pt x="457962" y="59054"/>
                </a:lnTo>
                <a:lnTo>
                  <a:pt x="473964" y="62102"/>
                </a:lnTo>
                <a:lnTo>
                  <a:pt x="522986" y="81914"/>
                </a:lnTo>
                <a:lnTo>
                  <a:pt x="556387" y="104393"/>
                </a:lnTo>
                <a:lnTo>
                  <a:pt x="589534" y="133857"/>
                </a:lnTo>
                <a:lnTo>
                  <a:pt x="622300" y="170052"/>
                </a:lnTo>
                <a:lnTo>
                  <a:pt x="653796" y="212471"/>
                </a:lnTo>
                <a:lnTo>
                  <a:pt x="683768" y="260350"/>
                </a:lnTo>
                <a:lnTo>
                  <a:pt x="711708" y="313309"/>
                </a:lnTo>
                <a:lnTo>
                  <a:pt x="737108" y="370586"/>
                </a:lnTo>
                <a:lnTo>
                  <a:pt x="760095" y="431546"/>
                </a:lnTo>
                <a:lnTo>
                  <a:pt x="779780" y="495807"/>
                </a:lnTo>
                <a:lnTo>
                  <a:pt x="796416" y="562609"/>
                </a:lnTo>
                <a:lnTo>
                  <a:pt x="809116" y="631316"/>
                </a:lnTo>
                <a:lnTo>
                  <a:pt x="809544" y="636334"/>
                </a:lnTo>
                <a:lnTo>
                  <a:pt x="867100" y="631946"/>
                </a:lnTo>
                <a:lnTo>
                  <a:pt x="859916" y="585343"/>
                </a:lnTo>
                <a:lnTo>
                  <a:pt x="844550" y="514223"/>
                </a:lnTo>
                <a:lnTo>
                  <a:pt x="825500" y="445515"/>
                </a:lnTo>
                <a:lnTo>
                  <a:pt x="802894" y="379349"/>
                </a:lnTo>
                <a:lnTo>
                  <a:pt x="777240" y="316991"/>
                </a:lnTo>
                <a:lnTo>
                  <a:pt x="748665" y="258317"/>
                </a:lnTo>
                <a:lnTo>
                  <a:pt x="717550" y="204088"/>
                </a:lnTo>
                <a:lnTo>
                  <a:pt x="683895" y="154939"/>
                </a:lnTo>
                <a:lnTo>
                  <a:pt x="647954" y="111125"/>
                </a:lnTo>
                <a:lnTo>
                  <a:pt x="609981" y="73660"/>
                </a:lnTo>
                <a:lnTo>
                  <a:pt x="590757" y="57785"/>
                </a:lnTo>
                <a:close/>
              </a:path>
              <a:path w="925830" h="2910840">
                <a:moveTo>
                  <a:pt x="429006" y="61467"/>
                </a:moveTo>
                <a:lnTo>
                  <a:pt x="425069" y="64007"/>
                </a:lnTo>
                <a:lnTo>
                  <a:pt x="426846" y="63049"/>
                </a:lnTo>
                <a:lnTo>
                  <a:pt x="429006" y="61467"/>
                </a:lnTo>
                <a:close/>
              </a:path>
              <a:path w="925830" h="2910840">
                <a:moveTo>
                  <a:pt x="426846" y="63049"/>
                </a:moveTo>
                <a:lnTo>
                  <a:pt x="425069" y="64007"/>
                </a:lnTo>
                <a:lnTo>
                  <a:pt x="425536" y="64007"/>
                </a:lnTo>
                <a:lnTo>
                  <a:pt x="426846" y="63049"/>
                </a:lnTo>
                <a:close/>
              </a:path>
              <a:path w="925830" h="2910840">
                <a:moveTo>
                  <a:pt x="429777" y="61467"/>
                </a:moveTo>
                <a:lnTo>
                  <a:pt x="429006" y="61467"/>
                </a:lnTo>
                <a:lnTo>
                  <a:pt x="426846" y="63049"/>
                </a:lnTo>
                <a:lnTo>
                  <a:pt x="429777" y="61467"/>
                </a:lnTo>
                <a:close/>
              </a:path>
              <a:path w="925830" h="2910840">
                <a:moveTo>
                  <a:pt x="434633" y="58848"/>
                </a:moveTo>
                <a:lnTo>
                  <a:pt x="430149" y="60705"/>
                </a:lnTo>
                <a:lnTo>
                  <a:pt x="432659" y="59913"/>
                </a:lnTo>
                <a:lnTo>
                  <a:pt x="434633" y="58848"/>
                </a:lnTo>
                <a:close/>
              </a:path>
              <a:path w="925830" h="2910840">
                <a:moveTo>
                  <a:pt x="432659" y="59913"/>
                </a:moveTo>
                <a:lnTo>
                  <a:pt x="430149" y="60705"/>
                </a:lnTo>
                <a:lnTo>
                  <a:pt x="431189" y="60705"/>
                </a:lnTo>
                <a:lnTo>
                  <a:pt x="432659" y="59913"/>
                </a:lnTo>
                <a:close/>
              </a:path>
              <a:path w="925830" h="2910840">
                <a:moveTo>
                  <a:pt x="436871" y="58583"/>
                </a:moveTo>
                <a:lnTo>
                  <a:pt x="434625" y="58852"/>
                </a:lnTo>
                <a:lnTo>
                  <a:pt x="432659" y="59913"/>
                </a:lnTo>
                <a:lnTo>
                  <a:pt x="436871" y="58583"/>
                </a:lnTo>
                <a:close/>
              </a:path>
              <a:path w="925830" h="2910840">
                <a:moveTo>
                  <a:pt x="439801" y="57657"/>
                </a:moveTo>
                <a:lnTo>
                  <a:pt x="433959" y="58927"/>
                </a:lnTo>
                <a:lnTo>
                  <a:pt x="434597" y="58852"/>
                </a:lnTo>
                <a:lnTo>
                  <a:pt x="435031" y="58800"/>
                </a:lnTo>
                <a:lnTo>
                  <a:pt x="436871" y="58583"/>
                </a:lnTo>
                <a:lnTo>
                  <a:pt x="438943" y="57928"/>
                </a:lnTo>
                <a:lnTo>
                  <a:pt x="438658" y="57912"/>
                </a:lnTo>
                <a:lnTo>
                  <a:pt x="439026" y="57902"/>
                </a:lnTo>
                <a:lnTo>
                  <a:pt x="439801" y="57657"/>
                </a:lnTo>
                <a:close/>
              </a:path>
              <a:path w="925830" h="2910840">
                <a:moveTo>
                  <a:pt x="434597" y="58852"/>
                </a:moveTo>
                <a:lnTo>
                  <a:pt x="433959" y="58927"/>
                </a:lnTo>
                <a:lnTo>
                  <a:pt x="434416" y="58927"/>
                </a:lnTo>
                <a:lnTo>
                  <a:pt x="434597" y="58852"/>
                </a:lnTo>
                <a:close/>
              </a:path>
              <a:path w="925830" h="2910840">
                <a:moveTo>
                  <a:pt x="435031" y="58800"/>
                </a:moveTo>
                <a:lnTo>
                  <a:pt x="434721" y="58800"/>
                </a:lnTo>
                <a:lnTo>
                  <a:pt x="435031" y="58800"/>
                </a:lnTo>
                <a:close/>
              </a:path>
              <a:path w="925830" h="2910840">
                <a:moveTo>
                  <a:pt x="438943" y="57928"/>
                </a:moveTo>
                <a:lnTo>
                  <a:pt x="436871" y="58583"/>
                </a:lnTo>
                <a:lnTo>
                  <a:pt x="441245" y="58065"/>
                </a:lnTo>
                <a:lnTo>
                  <a:pt x="438943" y="57928"/>
                </a:lnTo>
                <a:close/>
              </a:path>
              <a:path w="925830" h="2910840">
                <a:moveTo>
                  <a:pt x="443611" y="57785"/>
                </a:moveTo>
                <a:lnTo>
                  <a:pt x="439026" y="57902"/>
                </a:lnTo>
                <a:lnTo>
                  <a:pt x="441245" y="58065"/>
                </a:lnTo>
                <a:lnTo>
                  <a:pt x="443611" y="57785"/>
                </a:lnTo>
                <a:close/>
              </a:path>
              <a:path w="925830" h="2910840">
                <a:moveTo>
                  <a:pt x="439026" y="57902"/>
                </a:moveTo>
                <a:lnTo>
                  <a:pt x="438658" y="57912"/>
                </a:lnTo>
                <a:lnTo>
                  <a:pt x="438943" y="57928"/>
                </a:lnTo>
                <a:close/>
              </a:path>
              <a:path w="925830" h="2910840">
                <a:moveTo>
                  <a:pt x="590603" y="57657"/>
                </a:moveTo>
                <a:lnTo>
                  <a:pt x="439801" y="57657"/>
                </a:lnTo>
                <a:lnTo>
                  <a:pt x="439026" y="57902"/>
                </a:lnTo>
                <a:lnTo>
                  <a:pt x="443611" y="57785"/>
                </a:lnTo>
                <a:lnTo>
                  <a:pt x="590757" y="57785"/>
                </a:lnTo>
                <a:lnTo>
                  <a:pt x="590603" y="57657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0047" y="3048000"/>
            <a:ext cx="5212080" cy="1569720"/>
          </a:xfrm>
          <a:custGeom>
            <a:avLst/>
            <a:gdLst/>
            <a:ahLst/>
            <a:cxnLst/>
            <a:rect l="l" t="t" r="r" b="b"/>
            <a:pathLst>
              <a:path w="5212080" h="1569720">
                <a:moveTo>
                  <a:pt x="0" y="1569720"/>
                </a:moveTo>
                <a:lnTo>
                  <a:pt x="5212080" y="1569720"/>
                </a:lnTo>
                <a:lnTo>
                  <a:pt x="5212080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9422" y="2946019"/>
            <a:ext cx="44989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Myanmar Text"/>
                <a:cs typeface="Myanmar Text"/>
              </a:rPr>
              <a:t>Control</a:t>
            </a:r>
            <a:r>
              <a:rPr sz="3200" dirty="0">
                <a:latin typeface="Myanmar Text"/>
                <a:cs typeface="Myanmar Text"/>
              </a:rPr>
              <a:t> transferred</a:t>
            </a:r>
            <a:endParaRPr sz="3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Myanmar Text"/>
                <a:cs typeface="Myanmar Text"/>
              </a:rPr>
              <a:t>to </a:t>
            </a:r>
            <a:r>
              <a:rPr sz="3200" spc="-5" dirty="0">
                <a:latin typeface="Myanmar Text"/>
                <a:cs typeface="Myanmar Text"/>
              </a:rPr>
              <a:t>loop body if</a:t>
            </a:r>
            <a:r>
              <a:rPr sz="3200" spc="-55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condition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9422" y="3921633"/>
            <a:ext cx="1130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Myanmar Text"/>
                <a:cs typeface="Myanmar Text"/>
              </a:rPr>
              <a:t>is</a:t>
            </a:r>
            <a:r>
              <a:rPr sz="3200" spc="-80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true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04940" y="910843"/>
            <a:ext cx="5420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DO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4940" y="910843"/>
            <a:ext cx="5420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spc="-10" dirty="0"/>
              <a:t>WORKING</a:t>
            </a:r>
            <a:r>
              <a:rPr spc="30" dirty="0"/>
              <a:t> </a:t>
            </a:r>
            <a:r>
              <a:rPr spc="-5" dirty="0"/>
              <a:t>OF	</a:t>
            </a:r>
            <a:r>
              <a:rPr spc="-10" dirty="0"/>
              <a:t>DO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94560"/>
            <a:ext cx="5486400" cy="4433570"/>
          </a:xfrm>
          <a:custGeom>
            <a:avLst/>
            <a:gdLst/>
            <a:ahLst/>
            <a:cxnLst/>
            <a:rect l="l" t="t" r="r" b="b"/>
            <a:pathLst>
              <a:path w="5486400" h="4433570">
                <a:moveTo>
                  <a:pt x="0" y="4433316"/>
                </a:moveTo>
                <a:lnTo>
                  <a:pt x="5486400" y="4433316"/>
                </a:lnTo>
                <a:lnTo>
                  <a:pt x="5486400" y="0"/>
                </a:lnTo>
                <a:lnTo>
                  <a:pt x="0" y="0"/>
                </a:lnTo>
                <a:lnTo>
                  <a:pt x="0" y="443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221437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21437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4744" y="2130678"/>
            <a:ext cx="1195070" cy="17786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R="226695" algn="r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1800">
              <a:latin typeface="Myanmar Text"/>
              <a:cs typeface="Myanmar Text"/>
            </a:endParaRPr>
          </a:p>
          <a:p>
            <a:pPr marR="5080">
              <a:lnSpc>
                <a:spcPct val="124200"/>
              </a:lnSpc>
              <a:spcBef>
                <a:spcPts val="215"/>
              </a:spcBef>
            </a:pPr>
            <a:r>
              <a:rPr sz="2400" spc="-5" dirty="0">
                <a:latin typeface="Myanmar Text"/>
                <a:cs typeface="Myanmar Text"/>
              </a:rPr>
              <a:t>int </a:t>
            </a:r>
            <a:r>
              <a:rPr sz="2400" dirty="0">
                <a:latin typeface="Myanmar Text"/>
                <a:cs typeface="Myanmar Text"/>
              </a:rPr>
              <a:t>x =</a:t>
            </a:r>
            <a:r>
              <a:rPr sz="2400" spc="-7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8;  do</a:t>
            </a:r>
            <a:endParaRPr sz="2400">
              <a:latin typeface="Myanmar Text"/>
              <a:cs typeface="Myanmar Text"/>
            </a:endParaRPr>
          </a:p>
          <a:p>
            <a:pPr marL="252729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Myanmar Text"/>
                <a:cs typeface="Myanmar Text"/>
              </a:rPr>
              <a:t>{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953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3953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1497" y="3956050"/>
            <a:ext cx="3303904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Myanmar Text"/>
                <a:cs typeface="Myanmar Text"/>
              </a:rPr>
              <a:t>} </a:t>
            </a:r>
            <a:r>
              <a:rPr sz="2400" spc="-5" dirty="0">
                <a:latin typeface="Myanmar Text"/>
                <a:cs typeface="Myanmar Text"/>
              </a:rPr>
              <a:t>while(x </a:t>
            </a:r>
            <a:r>
              <a:rPr sz="2400" dirty="0">
                <a:latin typeface="Myanmar Text"/>
                <a:cs typeface="Myanmar Text"/>
              </a:rPr>
              <a:t>&lt;</a:t>
            </a:r>
            <a:r>
              <a:rPr sz="2400" spc="1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8);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46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91894" y="3756533"/>
            <a:ext cx="2336165" cy="151701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latin typeface="Myanmar Text"/>
                <a:cs typeface="Myanmar Text"/>
              </a:rPr>
              <a:t>cout &lt;&lt;</a:t>
            </a:r>
            <a:r>
              <a:rPr sz="2400" spc="-5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x&lt;&lt;“\n”;</a:t>
            </a:r>
            <a:endParaRPr sz="2400">
              <a:latin typeface="Myanmar Text"/>
              <a:cs typeface="Myanmar Text"/>
            </a:endParaRPr>
          </a:p>
          <a:p>
            <a:pPr marR="225425" algn="ct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1800">
              <a:latin typeface="Myanmar Text"/>
              <a:cs typeface="Myanmar Text"/>
            </a:endParaRPr>
          </a:p>
          <a:p>
            <a:pPr marL="130810">
              <a:lnSpc>
                <a:spcPct val="100000"/>
              </a:lnSpc>
              <a:spcBef>
                <a:spcPts val="855"/>
              </a:spcBef>
            </a:pPr>
            <a:r>
              <a:rPr sz="2400" dirty="0">
                <a:latin typeface="Myanmar Text"/>
                <a:cs typeface="Myanmar Text"/>
              </a:rPr>
              <a:t>x++;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0647" y="56799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599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599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0647" y="56799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6" y="139619"/>
                </a:lnTo>
                <a:lnTo>
                  <a:pt x="39045" y="100788"/>
                </a:lnTo>
                <a:lnTo>
                  <a:pt x="66960" y="66955"/>
                </a:lnTo>
                <a:lnTo>
                  <a:pt x="100793" y="39041"/>
                </a:lnTo>
                <a:lnTo>
                  <a:pt x="139624" y="17964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4"/>
                </a:lnTo>
                <a:lnTo>
                  <a:pt x="356406" y="39041"/>
                </a:lnTo>
                <a:lnTo>
                  <a:pt x="390239" y="66955"/>
                </a:lnTo>
                <a:lnTo>
                  <a:pt x="418154" y="100788"/>
                </a:lnTo>
                <a:lnTo>
                  <a:pt x="439233" y="139619"/>
                </a:lnTo>
                <a:lnTo>
                  <a:pt x="452555" y="182529"/>
                </a:lnTo>
                <a:lnTo>
                  <a:pt x="457200" y="228599"/>
                </a:lnTo>
                <a:lnTo>
                  <a:pt x="452555" y="274670"/>
                </a:lnTo>
                <a:lnTo>
                  <a:pt x="439233" y="317580"/>
                </a:lnTo>
                <a:lnTo>
                  <a:pt x="418154" y="356411"/>
                </a:lnTo>
                <a:lnTo>
                  <a:pt x="390239" y="390244"/>
                </a:lnTo>
                <a:lnTo>
                  <a:pt x="356406" y="418158"/>
                </a:lnTo>
                <a:lnTo>
                  <a:pt x="317575" y="439235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5"/>
                </a:lnTo>
                <a:lnTo>
                  <a:pt x="100793" y="418158"/>
                </a:lnTo>
                <a:lnTo>
                  <a:pt x="66960" y="390244"/>
                </a:lnTo>
                <a:lnTo>
                  <a:pt x="39045" y="356411"/>
                </a:lnTo>
                <a:lnTo>
                  <a:pt x="17966" y="317580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27398" y="5683402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6745" y="2790444"/>
            <a:ext cx="2043430" cy="1424305"/>
          </a:xfrm>
          <a:custGeom>
            <a:avLst/>
            <a:gdLst/>
            <a:ahLst/>
            <a:cxnLst/>
            <a:rect l="l" t="t" r="r" b="b"/>
            <a:pathLst>
              <a:path w="2043429" h="1424304">
                <a:moveTo>
                  <a:pt x="1665478" y="1257553"/>
                </a:moveTo>
                <a:lnTo>
                  <a:pt x="1524254" y="1390903"/>
                </a:lnTo>
                <a:lnTo>
                  <a:pt x="1715643" y="1423796"/>
                </a:lnTo>
                <a:lnTo>
                  <a:pt x="1701195" y="1375917"/>
                </a:lnTo>
                <a:lnTo>
                  <a:pt x="1673606" y="1375917"/>
                </a:lnTo>
                <a:lnTo>
                  <a:pt x="1652016" y="1322196"/>
                </a:lnTo>
                <a:lnTo>
                  <a:pt x="1681419" y="1310381"/>
                </a:lnTo>
                <a:lnTo>
                  <a:pt x="1665478" y="1257553"/>
                </a:lnTo>
                <a:close/>
              </a:path>
              <a:path w="2043429" h="1424304">
                <a:moveTo>
                  <a:pt x="1681419" y="1310381"/>
                </a:moveTo>
                <a:lnTo>
                  <a:pt x="1652016" y="1322196"/>
                </a:lnTo>
                <a:lnTo>
                  <a:pt x="1673606" y="1375917"/>
                </a:lnTo>
                <a:lnTo>
                  <a:pt x="1698211" y="1366030"/>
                </a:lnTo>
                <a:lnTo>
                  <a:pt x="1681419" y="1310381"/>
                </a:lnTo>
                <a:close/>
              </a:path>
              <a:path w="2043429" h="1424304">
                <a:moveTo>
                  <a:pt x="1698211" y="1366030"/>
                </a:moveTo>
                <a:lnTo>
                  <a:pt x="1673606" y="1375917"/>
                </a:lnTo>
                <a:lnTo>
                  <a:pt x="1701195" y="1375917"/>
                </a:lnTo>
                <a:lnTo>
                  <a:pt x="1698211" y="1366030"/>
                </a:lnTo>
                <a:close/>
              </a:path>
              <a:path w="2043429" h="1424304">
                <a:moveTo>
                  <a:pt x="1690351" y="1306792"/>
                </a:moveTo>
                <a:lnTo>
                  <a:pt x="1681419" y="1310381"/>
                </a:lnTo>
                <a:lnTo>
                  <a:pt x="1698211" y="1366030"/>
                </a:lnTo>
                <a:lnTo>
                  <a:pt x="1715008" y="1359280"/>
                </a:lnTo>
                <a:lnTo>
                  <a:pt x="1717040" y="1358518"/>
                </a:lnTo>
                <a:lnTo>
                  <a:pt x="1718945" y="1357502"/>
                </a:lnTo>
                <a:lnTo>
                  <a:pt x="1720595" y="1356232"/>
                </a:lnTo>
                <a:lnTo>
                  <a:pt x="1743202" y="1340611"/>
                </a:lnTo>
                <a:lnTo>
                  <a:pt x="1765300" y="1323593"/>
                </a:lnTo>
                <a:lnTo>
                  <a:pt x="1782869" y="1308607"/>
                </a:lnTo>
                <a:lnTo>
                  <a:pt x="1687703" y="1308607"/>
                </a:lnTo>
                <a:lnTo>
                  <a:pt x="1690351" y="1306792"/>
                </a:lnTo>
                <a:close/>
              </a:path>
              <a:path w="2043429" h="1424304">
                <a:moveTo>
                  <a:pt x="1693418" y="1305559"/>
                </a:moveTo>
                <a:lnTo>
                  <a:pt x="1690351" y="1306792"/>
                </a:lnTo>
                <a:lnTo>
                  <a:pt x="1687703" y="1308607"/>
                </a:lnTo>
                <a:lnTo>
                  <a:pt x="1693418" y="1305559"/>
                </a:lnTo>
                <a:close/>
              </a:path>
              <a:path w="2043429" h="1424304">
                <a:moveTo>
                  <a:pt x="1786443" y="1305559"/>
                </a:moveTo>
                <a:lnTo>
                  <a:pt x="1693418" y="1305559"/>
                </a:lnTo>
                <a:lnTo>
                  <a:pt x="1687703" y="1308607"/>
                </a:lnTo>
                <a:lnTo>
                  <a:pt x="1782869" y="1308607"/>
                </a:lnTo>
                <a:lnTo>
                  <a:pt x="1786443" y="1305559"/>
                </a:lnTo>
                <a:close/>
              </a:path>
              <a:path w="2043429" h="1424304">
                <a:moveTo>
                  <a:pt x="1982710" y="683242"/>
                </a:moveTo>
                <a:lnTo>
                  <a:pt x="1985518" y="712723"/>
                </a:lnTo>
                <a:lnTo>
                  <a:pt x="1984756" y="741298"/>
                </a:lnTo>
                <a:lnTo>
                  <a:pt x="1982596" y="771778"/>
                </a:lnTo>
                <a:lnTo>
                  <a:pt x="1974595" y="832611"/>
                </a:lnTo>
                <a:lnTo>
                  <a:pt x="1961895" y="892682"/>
                </a:lnTo>
                <a:lnTo>
                  <a:pt x="1944624" y="951356"/>
                </a:lnTo>
                <a:lnTo>
                  <a:pt x="1923161" y="1008125"/>
                </a:lnTo>
                <a:lnTo>
                  <a:pt x="1897761" y="1062354"/>
                </a:lnTo>
                <a:lnTo>
                  <a:pt x="1869058" y="1113662"/>
                </a:lnTo>
                <a:lnTo>
                  <a:pt x="1837308" y="1161668"/>
                </a:lnTo>
                <a:lnTo>
                  <a:pt x="1802892" y="1205610"/>
                </a:lnTo>
                <a:lnTo>
                  <a:pt x="1766316" y="1244980"/>
                </a:lnTo>
                <a:lnTo>
                  <a:pt x="1727708" y="1279524"/>
                </a:lnTo>
                <a:lnTo>
                  <a:pt x="1690351" y="1306792"/>
                </a:lnTo>
                <a:lnTo>
                  <a:pt x="1693418" y="1305559"/>
                </a:lnTo>
                <a:lnTo>
                  <a:pt x="1786443" y="1305559"/>
                </a:lnTo>
                <a:lnTo>
                  <a:pt x="1786890" y="1305178"/>
                </a:lnTo>
                <a:lnTo>
                  <a:pt x="1828165" y="1264411"/>
                </a:lnTo>
                <a:lnTo>
                  <a:pt x="1866773" y="1218945"/>
                </a:lnTo>
                <a:lnTo>
                  <a:pt x="1902459" y="1169161"/>
                </a:lnTo>
                <a:lnTo>
                  <a:pt x="1934971" y="1115694"/>
                </a:lnTo>
                <a:lnTo>
                  <a:pt x="1963928" y="1058925"/>
                </a:lnTo>
                <a:lnTo>
                  <a:pt x="1988946" y="999362"/>
                </a:lnTo>
                <a:lnTo>
                  <a:pt x="2009648" y="937513"/>
                </a:lnTo>
                <a:lnTo>
                  <a:pt x="2025650" y="873759"/>
                </a:lnTo>
                <a:lnTo>
                  <a:pt x="2036826" y="808608"/>
                </a:lnTo>
                <a:lnTo>
                  <a:pt x="2042541" y="742568"/>
                </a:lnTo>
                <a:lnTo>
                  <a:pt x="2043176" y="707263"/>
                </a:lnTo>
                <a:lnTo>
                  <a:pt x="2041197" y="685672"/>
                </a:lnTo>
                <a:lnTo>
                  <a:pt x="1983358" y="685672"/>
                </a:lnTo>
                <a:lnTo>
                  <a:pt x="1982710" y="683242"/>
                </a:lnTo>
                <a:close/>
              </a:path>
              <a:path w="2043429" h="1424304">
                <a:moveTo>
                  <a:pt x="1982470" y="680719"/>
                </a:moveTo>
                <a:lnTo>
                  <a:pt x="1982710" y="683242"/>
                </a:lnTo>
                <a:lnTo>
                  <a:pt x="1983358" y="685672"/>
                </a:lnTo>
                <a:lnTo>
                  <a:pt x="1982470" y="680719"/>
                </a:lnTo>
                <a:close/>
              </a:path>
              <a:path w="2043429" h="1424304">
                <a:moveTo>
                  <a:pt x="2040743" y="680719"/>
                </a:moveTo>
                <a:lnTo>
                  <a:pt x="1982470" y="680719"/>
                </a:lnTo>
                <a:lnTo>
                  <a:pt x="1983358" y="685672"/>
                </a:lnTo>
                <a:lnTo>
                  <a:pt x="2041197" y="685672"/>
                </a:lnTo>
                <a:lnTo>
                  <a:pt x="2040743" y="680719"/>
                </a:lnTo>
                <a:close/>
              </a:path>
              <a:path w="2043429" h="1424304">
                <a:moveTo>
                  <a:pt x="1975421" y="655936"/>
                </a:moveTo>
                <a:lnTo>
                  <a:pt x="1982710" y="683242"/>
                </a:lnTo>
                <a:lnTo>
                  <a:pt x="1982470" y="680719"/>
                </a:lnTo>
                <a:lnTo>
                  <a:pt x="2040743" y="680719"/>
                </a:lnTo>
                <a:lnTo>
                  <a:pt x="2040255" y="675385"/>
                </a:lnTo>
                <a:lnTo>
                  <a:pt x="2039746" y="672083"/>
                </a:lnTo>
                <a:lnTo>
                  <a:pt x="2039366" y="670559"/>
                </a:lnTo>
                <a:lnTo>
                  <a:pt x="2035993" y="658113"/>
                </a:lnTo>
                <a:lnTo>
                  <a:pt x="1976374" y="658113"/>
                </a:lnTo>
                <a:lnTo>
                  <a:pt x="1975421" y="655936"/>
                </a:lnTo>
                <a:close/>
              </a:path>
              <a:path w="2043429" h="1424304">
                <a:moveTo>
                  <a:pt x="1974850" y="653795"/>
                </a:moveTo>
                <a:lnTo>
                  <a:pt x="1975421" y="655936"/>
                </a:lnTo>
                <a:lnTo>
                  <a:pt x="1976374" y="658113"/>
                </a:lnTo>
                <a:lnTo>
                  <a:pt x="1974850" y="653795"/>
                </a:lnTo>
                <a:close/>
              </a:path>
              <a:path w="2043429" h="1424304">
                <a:moveTo>
                  <a:pt x="2034823" y="653795"/>
                </a:moveTo>
                <a:lnTo>
                  <a:pt x="1974850" y="653795"/>
                </a:lnTo>
                <a:lnTo>
                  <a:pt x="1976374" y="658113"/>
                </a:lnTo>
                <a:lnTo>
                  <a:pt x="2035993" y="658113"/>
                </a:lnTo>
                <a:lnTo>
                  <a:pt x="2034823" y="653795"/>
                </a:lnTo>
                <a:close/>
              </a:path>
              <a:path w="2043429" h="1424304">
                <a:moveTo>
                  <a:pt x="508" y="0"/>
                </a:moveTo>
                <a:lnTo>
                  <a:pt x="0" y="57911"/>
                </a:lnTo>
                <a:lnTo>
                  <a:pt x="94361" y="58800"/>
                </a:lnTo>
                <a:lnTo>
                  <a:pt x="187960" y="61848"/>
                </a:lnTo>
                <a:lnTo>
                  <a:pt x="281178" y="66547"/>
                </a:lnTo>
                <a:lnTo>
                  <a:pt x="373888" y="73151"/>
                </a:lnTo>
                <a:lnTo>
                  <a:pt x="465963" y="81406"/>
                </a:lnTo>
                <a:lnTo>
                  <a:pt x="557022" y="91312"/>
                </a:lnTo>
                <a:lnTo>
                  <a:pt x="646938" y="102996"/>
                </a:lnTo>
                <a:lnTo>
                  <a:pt x="735583" y="116077"/>
                </a:lnTo>
                <a:lnTo>
                  <a:pt x="822832" y="130809"/>
                </a:lnTo>
                <a:lnTo>
                  <a:pt x="908304" y="146811"/>
                </a:lnTo>
                <a:lnTo>
                  <a:pt x="991996" y="164210"/>
                </a:lnTo>
                <a:lnTo>
                  <a:pt x="1073658" y="182879"/>
                </a:lnTo>
                <a:lnTo>
                  <a:pt x="1153033" y="202818"/>
                </a:lnTo>
                <a:lnTo>
                  <a:pt x="1229995" y="223900"/>
                </a:lnTo>
                <a:lnTo>
                  <a:pt x="1304417" y="245998"/>
                </a:lnTo>
                <a:lnTo>
                  <a:pt x="1375918" y="269239"/>
                </a:lnTo>
                <a:lnTo>
                  <a:pt x="1444625" y="293496"/>
                </a:lnTo>
                <a:lnTo>
                  <a:pt x="1510030" y="318642"/>
                </a:lnTo>
                <a:lnTo>
                  <a:pt x="1572006" y="344550"/>
                </a:lnTo>
                <a:lnTo>
                  <a:pt x="1630553" y="371220"/>
                </a:lnTo>
                <a:lnTo>
                  <a:pt x="1685417" y="398525"/>
                </a:lnTo>
                <a:lnTo>
                  <a:pt x="1735963" y="426592"/>
                </a:lnTo>
                <a:lnTo>
                  <a:pt x="1782699" y="454913"/>
                </a:lnTo>
                <a:lnTo>
                  <a:pt x="1824863" y="483869"/>
                </a:lnTo>
                <a:lnTo>
                  <a:pt x="1862582" y="512952"/>
                </a:lnTo>
                <a:lnTo>
                  <a:pt x="1895475" y="542416"/>
                </a:lnTo>
                <a:lnTo>
                  <a:pt x="1923542" y="571753"/>
                </a:lnTo>
                <a:lnTo>
                  <a:pt x="1963928" y="629665"/>
                </a:lnTo>
                <a:lnTo>
                  <a:pt x="1975421" y="655936"/>
                </a:lnTo>
                <a:lnTo>
                  <a:pt x="1974850" y="653795"/>
                </a:lnTo>
                <a:lnTo>
                  <a:pt x="2034823" y="653795"/>
                </a:lnTo>
                <a:lnTo>
                  <a:pt x="2030349" y="637285"/>
                </a:lnTo>
                <a:lnTo>
                  <a:pt x="2013204" y="599185"/>
                </a:lnTo>
                <a:lnTo>
                  <a:pt x="1991741" y="565022"/>
                </a:lnTo>
                <a:lnTo>
                  <a:pt x="1965325" y="531621"/>
                </a:lnTo>
                <a:lnTo>
                  <a:pt x="1934083" y="499109"/>
                </a:lnTo>
                <a:lnTo>
                  <a:pt x="1898015" y="467105"/>
                </a:lnTo>
                <a:lnTo>
                  <a:pt x="1857629" y="435990"/>
                </a:lnTo>
                <a:lnTo>
                  <a:pt x="1812798" y="405510"/>
                </a:lnTo>
                <a:lnTo>
                  <a:pt x="1764030" y="375792"/>
                </a:lnTo>
                <a:lnTo>
                  <a:pt x="1711198" y="346709"/>
                </a:lnTo>
                <a:lnTo>
                  <a:pt x="1654556" y="318515"/>
                </a:lnTo>
                <a:lnTo>
                  <a:pt x="1594358" y="291083"/>
                </a:lnTo>
                <a:lnTo>
                  <a:pt x="1530731" y="264540"/>
                </a:lnTo>
                <a:lnTo>
                  <a:pt x="1463929" y="238886"/>
                </a:lnTo>
                <a:lnTo>
                  <a:pt x="1393825" y="214248"/>
                </a:lnTo>
                <a:lnTo>
                  <a:pt x="1320927" y="190626"/>
                </a:lnTo>
                <a:lnTo>
                  <a:pt x="1245234" y="168020"/>
                </a:lnTo>
                <a:lnTo>
                  <a:pt x="1167130" y="146557"/>
                </a:lnTo>
                <a:lnTo>
                  <a:pt x="1086612" y="126491"/>
                </a:lnTo>
                <a:lnTo>
                  <a:pt x="1003807" y="107441"/>
                </a:lnTo>
                <a:lnTo>
                  <a:pt x="918971" y="89788"/>
                </a:lnTo>
                <a:lnTo>
                  <a:pt x="832357" y="73659"/>
                </a:lnTo>
                <a:lnTo>
                  <a:pt x="743966" y="58800"/>
                </a:lnTo>
                <a:lnTo>
                  <a:pt x="654304" y="45592"/>
                </a:lnTo>
                <a:lnTo>
                  <a:pt x="563245" y="33781"/>
                </a:lnTo>
                <a:lnTo>
                  <a:pt x="471043" y="23748"/>
                </a:lnTo>
                <a:lnTo>
                  <a:pt x="377952" y="15366"/>
                </a:lnTo>
                <a:lnTo>
                  <a:pt x="284099" y="8762"/>
                </a:lnTo>
                <a:lnTo>
                  <a:pt x="189737" y="3936"/>
                </a:lnTo>
                <a:lnTo>
                  <a:pt x="94996" y="1015"/>
                </a:lnTo>
                <a:lnTo>
                  <a:pt x="508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7873" y="4238244"/>
            <a:ext cx="1318260" cy="570230"/>
          </a:xfrm>
          <a:custGeom>
            <a:avLst/>
            <a:gdLst/>
            <a:ahLst/>
            <a:cxnLst/>
            <a:rect l="l" t="t" r="r" b="b"/>
            <a:pathLst>
              <a:path w="1318260" h="570229">
                <a:moveTo>
                  <a:pt x="172212" y="396493"/>
                </a:moveTo>
                <a:lnTo>
                  <a:pt x="0" y="486155"/>
                </a:lnTo>
                <a:lnTo>
                  <a:pt x="175006" y="570229"/>
                </a:lnTo>
                <a:lnTo>
                  <a:pt x="174082" y="512825"/>
                </a:lnTo>
                <a:lnTo>
                  <a:pt x="145160" y="512825"/>
                </a:lnTo>
                <a:lnTo>
                  <a:pt x="144144" y="454913"/>
                </a:lnTo>
                <a:lnTo>
                  <a:pt x="173143" y="454396"/>
                </a:lnTo>
                <a:lnTo>
                  <a:pt x="172212" y="396493"/>
                </a:lnTo>
                <a:close/>
              </a:path>
              <a:path w="1318260" h="570229">
                <a:moveTo>
                  <a:pt x="173143" y="454396"/>
                </a:moveTo>
                <a:lnTo>
                  <a:pt x="144144" y="454913"/>
                </a:lnTo>
                <a:lnTo>
                  <a:pt x="145160" y="512825"/>
                </a:lnTo>
                <a:lnTo>
                  <a:pt x="174074" y="512324"/>
                </a:lnTo>
                <a:lnTo>
                  <a:pt x="173143" y="454396"/>
                </a:lnTo>
                <a:close/>
              </a:path>
              <a:path w="1318260" h="570229">
                <a:moveTo>
                  <a:pt x="174074" y="512324"/>
                </a:moveTo>
                <a:lnTo>
                  <a:pt x="145160" y="512825"/>
                </a:lnTo>
                <a:lnTo>
                  <a:pt x="174082" y="512825"/>
                </a:lnTo>
                <a:lnTo>
                  <a:pt x="174074" y="512324"/>
                </a:lnTo>
                <a:close/>
              </a:path>
              <a:path w="1318260" h="570229">
                <a:moveTo>
                  <a:pt x="1259660" y="259477"/>
                </a:moveTo>
                <a:lnTo>
                  <a:pt x="1228852" y="286257"/>
                </a:lnTo>
                <a:lnTo>
                  <a:pt x="1191387" y="304926"/>
                </a:lnTo>
                <a:lnTo>
                  <a:pt x="1154684" y="319404"/>
                </a:lnTo>
                <a:lnTo>
                  <a:pt x="1095502" y="338327"/>
                </a:lnTo>
                <a:lnTo>
                  <a:pt x="1025651" y="356615"/>
                </a:lnTo>
                <a:lnTo>
                  <a:pt x="966724" y="369823"/>
                </a:lnTo>
                <a:lnTo>
                  <a:pt x="925067" y="378078"/>
                </a:lnTo>
                <a:lnTo>
                  <a:pt x="881126" y="386206"/>
                </a:lnTo>
                <a:lnTo>
                  <a:pt x="835151" y="394080"/>
                </a:lnTo>
                <a:lnTo>
                  <a:pt x="787653" y="401446"/>
                </a:lnTo>
                <a:lnTo>
                  <a:pt x="738251" y="408558"/>
                </a:lnTo>
                <a:lnTo>
                  <a:pt x="687324" y="415289"/>
                </a:lnTo>
                <a:lnTo>
                  <a:pt x="635126" y="421512"/>
                </a:lnTo>
                <a:lnTo>
                  <a:pt x="526668" y="432815"/>
                </a:lnTo>
                <a:lnTo>
                  <a:pt x="414019" y="442086"/>
                </a:lnTo>
                <a:lnTo>
                  <a:pt x="297941" y="449325"/>
                </a:lnTo>
                <a:lnTo>
                  <a:pt x="239140" y="452119"/>
                </a:lnTo>
                <a:lnTo>
                  <a:pt x="179704" y="454278"/>
                </a:lnTo>
                <a:lnTo>
                  <a:pt x="173143" y="454396"/>
                </a:lnTo>
                <a:lnTo>
                  <a:pt x="174074" y="512324"/>
                </a:lnTo>
                <a:lnTo>
                  <a:pt x="301371" y="507110"/>
                </a:lnTo>
                <a:lnTo>
                  <a:pt x="418464" y="499744"/>
                </a:lnTo>
                <a:lnTo>
                  <a:pt x="475868" y="495426"/>
                </a:lnTo>
                <a:lnTo>
                  <a:pt x="587882" y="484885"/>
                </a:lnTo>
                <a:lnTo>
                  <a:pt x="641985" y="479043"/>
                </a:lnTo>
                <a:lnTo>
                  <a:pt x="694943" y="472693"/>
                </a:lnTo>
                <a:lnTo>
                  <a:pt x="796416" y="458723"/>
                </a:lnTo>
                <a:lnTo>
                  <a:pt x="844930" y="451103"/>
                </a:lnTo>
                <a:lnTo>
                  <a:pt x="891539" y="443229"/>
                </a:lnTo>
                <a:lnTo>
                  <a:pt x="936371" y="434974"/>
                </a:lnTo>
                <a:lnTo>
                  <a:pt x="979297" y="426338"/>
                </a:lnTo>
                <a:lnTo>
                  <a:pt x="1019682" y="417448"/>
                </a:lnTo>
                <a:lnTo>
                  <a:pt x="1058417" y="408177"/>
                </a:lnTo>
                <a:lnTo>
                  <a:pt x="1112139" y="393826"/>
                </a:lnTo>
                <a:lnTo>
                  <a:pt x="1160017" y="378840"/>
                </a:lnTo>
                <a:lnTo>
                  <a:pt x="1202436" y="363092"/>
                </a:lnTo>
                <a:lnTo>
                  <a:pt x="1238757" y="346836"/>
                </a:lnTo>
                <a:lnTo>
                  <a:pt x="1278254" y="322833"/>
                </a:lnTo>
                <a:lnTo>
                  <a:pt x="1306449" y="294004"/>
                </a:lnTo>
                <a:lnTo>
                  <a:pt x="1310386" y="287527"/>
                </a:lnTo>
                <a:lnTo>
                  <a:pt x="1311148" y="286257"/>
                </a:lnTo>
                <a:lnTo>
                  <a:pt x="1311655" y="284860"/>
                </a:lnTo>
                <a:lnTo>
                  <a:pt x="1315212" y="275716"/>
                </a:lnTo>
                <a:lnTo>
                  <a:pt x="1316609" y="270382"/>
                </a:lnTo>
                <a:lnTo>
                  <a:pt x="1317116" y="268731"/>
                </a:lnTo>
                <a:lnTo>
                  <a:pt x="1317371" y="267080"/>
                </a:lnTo>
                <a:lnTo>
                  <a:pt x="1317706" y="262381"/>
                </a:lnTo>
                <a:lnTo>
                  <a:pt x="1258315" y="262381"/>
                </a:lnTo>
                <a:lnTo>
                  <a:pt x="1259541" y="259930"/>
                </a:lnTo>
                <a:lnTo>
                  <a:pt x="1259660" y="259477"/>
                </a:lnTo>
                <a:close/>
              </a:path>
              <a:path w="1318260" h="570229">
                <a:moveTo>
                  <a:pt x="1260124" y="258765"/>
                </a:moveTo>
                <a:lnTo>
                  <a:pt x="1259541" y="259930"/>
                </a:lnTo>
                <a:lnTo>
                  <a:pt x="1259331" y="260730"/>
                </a:lnTo>
                <a:lnTo>
                  <a:pt x="1258315" y="262381"/>
                </a:lnTo>
                <a:lnTo>
                  <a:pt x="1317706" y="262381"/>
                </a:lnTo>
                <a:lnTo>
                  <a:pt x="1317851" y="260349"/>
                </a:lnTo>
                <a:lnTo>
                  <a:pt x="1259839" y="260349"/>
                </a:lnTo>
                <a:lnTo>
                  <a:pt x="1260124" y="258765"/>
                </a:lnTo>
                <a:close/>
              </a:path>
              <a:path w="1318260" h="570229">
                <a:moveTo>
                  <a:pt x="1317978" y="258571"/>
                </a:moveTo>
                <a:lnTo>
                  <a:pt x="1260221" y="258571"/>
                </a:lnTo>
                <a:lnTo>
                  <a:pt x="1260205" y="258765"/>
                </a:lnTo>
                <a:lnTo>
                  <a:pt x="1259839" y="260349"/>
                </a:lnTo>
                <a:lnTo>
                  <a:pt x="1317851" y="260349"/>
                </a:lnTo>
                <a:lnTo>
                  <a:pt x="1317978" y="258571"/>
                </a:lnTo>
                <a:close/>
              </a:path>
              <a:path w="1318260" h="570229">
                <a:moveTo>
                  <a:pt x="1260133" y="258712"/>
                </a:moveTo>
                <a:lnTo>
                  <a:pt x="1259660" y="259477"/>
                </a:lnTo>
                <a:lnTo>
                  <a:pt x="1259541" y="259930"/>
                </a:lnTo>
                <a:lnTo>
                  <a:pt x="1260124" y="258765"/>
                </a:lnTo>
                <a:close/>
              </a:path>
              <a:path w="1318260" h="570229">
                <a:moveTo>
                  <a:pt x="1260180" y="257489"/>
                </a:moveTo>
                <a:lnTo>
                  <a:pt x="1259660" y="259477"/>
                </a:lnTo>
                <a:lnTo>
                  <a:pt x="1260101" y="258765"/>
                </a:lnTo>
                <a:lnTo>
                  <a:pt x="1260180" y="257489"/>
                </a:lnTo>
                <a:close/>
              </a:path>
              <a:path w="1318260" h="570229">
                <a:moveTo>
                  <a:pt x="1318083" y="255396"/>
                </a:moveTo>
                <a:lnTo>
                  <a:pt x="1260728" y="255396"/>
                </a:lnTo>
                <a:lnTo>
                  <a:pt x="1260207" y="258300"/>
                </a:lnTo>
                <a:lnTo>
                  <a:pt x="1260217" y="258578"/>
                </a:lnTo>
                <a:lnTo>
                  <a:pt x="1317978" y="258571"/>
                </a:lnTo>
                <a:lnTo>
                  <a:pt x="1318056" y="257489"/>
                </a:lnTo>
                <a:lnTo>
                  <a:pt x="1318083" y="255396"/>
                </a:lnTo>
                <a:close/>
              </a:path>
              <a:path w="1318260" h="570229">
                <a:moveTo>
                  <a:pt x="1260728" y="255396"/>
                </a:moveTo>
                <a:lnTo>
                  <a:pt x="1260180" y="257489"/>
                </a:lnTo>
                <a:lnTo>
                  <a:pt x="1260207" y="258300"/>
                </a:lnTo>
                <a:lnTo>
                  <a:pt x="1260728" y="255396"/>
                </a:lnTo>
                <a:close/>
              </a:path>
              <a:path w="1318260" h="570229">
                <a:moveTo>
                  <a:pt x="1144397" y="0"/>
                </a:moveTo>
                <a:lnTo>
                  <a:pt x="1141984" y="57911"/>
                </a:lnTo>
                <a:lnTo>
                  <a:pt x="1148841" y="58165"/>
                </a:lnTo>
                <a:lnTo>
                  <a:pt x="1152525" y="58927"/>
                </a:lnTo>
                <a:lnTo>
                  <a:pt x="1190878" y="81279"/>
                </a:lnTo>
                <a:lnTo>
                  <a:pt x="1219707" y="116966"/>
                </a:lnTo>
                <a:lnTo>
                  <a:pt x="1243202" y="164972"/>
                </a:lnTo>
                <a:lnTo>
                  <a:pt x="1257300" y="220217"/>
                </a:lnTo>
                <a:lnTo>
                  <a:pt x="1260180" y="257489"/>
                </a:lnTo>
                <a:lnTo>
                  <a:pt x="1260728" y="255396"/>
                </a:lnTo>
                <a:lnTo>
                  <a:pt x="1318083" y="255396"/>
                </a:lnTo>
                <a:lnTo>
                  <a:pt x="1316989" y="232790"/>
                </a:lnTo>
                <a:lnTo>
                  <a:pt x="1309877" y="186689"/>
                </a:lnTo>
                <a:lnTo>
                  <a:pt x="1296797" y="142874"/>
                </a:lnTo>
                <a:lnTo>
                  <a:pt x="1278254" y="102361"/>
                </a:lnTo>
                <a:lnTo>
                  <a:pt x="1255267" y="66674"/>
                </a:lnTo>
                <a:lnTo>
                  <a:pt x="1227709" y="36575"/>
                </a:lnTo>
                <a:lnTo>
                  <a:pt x="1188085" y="10032"/>
                </a:lnTo>
                <a:lnTo>
                  <a:pt x="1151254" y="253"/>
                </a:lnTo>
                <a:lnTo>
                  <a:pt x="1144397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6025" y="5026152"/>
            <a:ext cx="641350" cy="882015"/>
          </a:xfrm>
          <a:custGeom>
            <a:avLst/>
            <a:gdLst/>
            <a:ahLst/>
            <a:cxnLst/>
            <a:rect l="l" t="t" r="r" b="b"/>
            <a:pathLst>
              <a:path w="641350" h="882014">
                <a:moveTo>
                  <a:pt x="525078" y="709155"/>
                </a:moveTo>
                <a:lnTo>
                  <a:pt x="467741" y="711504"/>
                </a:lnTo>
                <a:lnTo>
                  <a:pt x="561720" y="881545"/>
                </a:lnTo>
                <a:lnTo>
                  <a:pt x="625965" y="738619"/>
                </a:lnTo>
                <a:lnTo>
                  <a:pt x="526795" y="738619"/>
                </a:lnTo>
                <a:lnTo>
                  <a:pt x="525078" y="709155"/>
                </a:lnTo>
                <a:close/>
              </a:path>
              <a:path w="641350" h="882014">
                <a:moveTo>
                  <a:pt x="582993" y="706783"/>
                </a:moveTo>
                <a:lnTo>
                  <a:pt x="525078" y="709155"/>
                </a:lnTo>
                <a:lnTo>
                  <a:pt x="526795" y="738619"/>
                </a:lnTo>
                <a:lnTo>
                  <a:pt x="584707" y="735139"/>
                </a:lnTo>
                <a:lnTo>
                  <a:pt x="582993" y="706783"/>
                </a:lnTo>
                <a:close/>
              </a:path>
              <a:path w="641350" h="882014">
                <a:moveTo>
                  <a:pt x="641350" y="704392"/>
                </a:moveTo>
                <a:lnTo>
                  <a:pt x="582993" y="706783"/>
                </a:lnTo>
                <a:lnTo>
                  <a:pt x="584707" y="735139"/>
                </a:lnTo>
                <a:lnTo>
                  <a:pt x="526795" y="738619"/>
                </a:lnTo>
                <a:lnTo>
                  <a:pt x="625965" y="738619"/>
                </a:lnTo>
                <a:lnTo>
                  <a:pt x="641350" y="704392"/>
                </a:lnTo>
                <a:close/>
              </a:path>
              <a:path w="641350" h="882014">
                <a:moveTo>
                  <a:pt x="395950" y="57912"/>
                </a:moveTo>
                <a:lnTo>
                  <a:pt x="295910" y="57912"/>
                </a:lnTo>
                <a:lnTo>
                  <a:pt x="300227" y="58166"/>
                </a:lnTo>
                <a:lnTo>
                  <a:pt x="303402" y="58800"/>
                </a:lnTo>
                <a:lnTo>
                  <a:pt x="338455" y="80645"/>
                </a:lnTo>
                <a:lnTo>
                  <a:pt x="369697" y="119125"/>
                </a:lnTo>
                <a:lnTo>
                  <a:pt x="391032" y="155194"/>
                </a:lnTo>
                <a:lnTo>
                  <a:pt x="411988" y="198500"/>
                </a:lnTo>
                <a:lnTo>
                  <a:pt x="432054" y="248539"/>
                </a:lnTo>
                <a:lnTo>
                  <a:pt x="451104" y="304546"/>
                </a:lnTo>
                <a:lnTo>
                  <a:pt x="468630" y="365506"/>
                </a:lnTo>
                <a:lnTo>
                  <a:pt x="484505" y="431165"/>
                </a:lnTo>
                <a:lnTo>
                  <a:pt x="498475" y="500380"/>
                </a:lnTo>
                <a:lnTo>
                  <a:pt x="510286" y="572947"/>
                </a:lnTo>
                <a:lnTo>
                  <a:pt x="519938" y="648081"/>
                </a:lnTo>
                <a:lnTo>
                  <a:pt x="523748" y="686320"/>
                </a:lnTo>
                <a:lnTo>
                  <a:pt x="525078" y="709155"/>
                </a:lnTo>
                <a:lnTo>
                  <a:pt x="582993" y="706783"/>
                </a:lnTo>
                <a:lnTo>
                  <a:pt x="577342" y="641223"/>
                </a:lnTo>
                <a:lnTo>
                  <a:pt x="572769" y="602348"/>
                </a:lnTo>
                <a:lnTo>
                  <a:pt x="567563" y="564146"/>
                </a:lnTo>
                <a:lnTo>
                  <a:pt x="555370" y="489458"/>
                </a:lnTo>
                <a:lnTo>
                  <a:pt x="540893" y="417957"/>
                </a:lnTo>
                <a:lnTo>
                  <a:pt x="524510" y="350012"/>
                </a:lnTo>
                <a:lnTo>
                  <a:pt x="506094" y="286385"/>
                </a:lnTo>
                <a:lnTo>
                  <a:pt x="486156" y="227711"/>
                </a:lnTo>
                <a:lnTo>
                  <a:pt x="464566" y="174117"/>
                </a:lnTo>
                <a:lnTo>
                  <a:pt x="441451" y="126618"/>
                </a:lnTo>
                <a:lnTo>
                  <a:pt x="416595" y="85217"/>
                </a:lnTo>
                <a:lnTo>
                  <a:pt x="403732" y="67310"/>
                </a:lnTo>
                <a:lnTo>
                  <a:pt x="395950" y="57912"/>
                </a:lnTo>
                <a:close/>
              </a:path>
              <a:path w="641350" h="882014">
                <a:moveTo>
                  <a:pt x="53022" y="89262"/>
                </a:moveTo>
                <a:lnTo>
                  <a:pt x="50800" y="91567"/>
                </a:lnTo>
                <a:lnTo>
                  <a:pt x="52382" y="90209"/>
                </a:lnTo>
                <a:lnTo>
                  <a:pt x="53022" y="89262"/>
                </a:lnTo>
                <a:close/>
              </a:path>
              <a:path w="641350" h="882014">
                <a:moveTo>
                  <a:pt x="54229" y="88011"/>
                </a:moveTo>
                <a:lnTo>
                  <a:pt x="53022" y="89262"/>
                </a:lnTo>
                <a:lnTo>
                  <a:pt x="52364" y="90237"/>
                </a:lnTo>
                <a:lnTo>
                  <a:pt x="54229" y="88011"/>
                </a:lnTo>
                <a:close/>
              </a:path>
              <a:path w="641350" h="882014">
                <a:moveTo>
                  <a:pt x="56483" y="88011"/>
                </a:moveTo>
                <a:lnTo>
                  <a:pt x="54229" y="88011"/>
                </a:lnTo>
                <a:lnTo>
                  <a:pt x="52396" y="90209"/>
                </a:lnTo>
                <a:lnTo>
                  <a:pt x="53339" y="89408"/>
                </a:lnTo>
                <a:lnTo>
                  <a:pt x="53822" y="89408"/>
                </a:lnTo>
                <a:lnTo>
                  <a:pt x="55880" y="88265"/>
                </a:lnTo>
                <a:lnTo>
                  <a:pt x="56483" y="88011"/>
                </a:lnTo>
                <a:close/>
              </a:path>
              <a:path w="641350" h="882014">
                <a:moveTo>
                  <a:pt x="53822" y="89408"/>
                </a:moveTo>
                <a:lnTo>
                  <a:pt x="53339" y="89408"/>
                </a:lnTo>
                <a:lnTo>
                  <a:pt x="53593" y="89535"/>
                </a:lnTo>
                <a:lnTo>
                  <a:pt x="53822" y="89408"/>
                </a:lnTo>
                <a:close/>
              </a:path>
              <a:path w="641350" h="882014">
                <a:moveTo>
                  <a:pt x="54945" y="86413"/>
                </a:moveTo>
                <a:lnTo>
                  <a:pt x="53022" y="89262"/>
                </a:lnTo>
                <a:lnTo>
                  <a:pt x="54229" y="88011"/>
                </a:lnTo>
                <a:lnTo>
                  <a:pt x="56483" y="88011"/>
                </a:lnTo>
                <a:lnTo>
                  <a:pt x="57991" y="87375"/>
                </a:lnTo>
                <a:lnTo>
                  <a:pt x="54610" y="87375"/>
                </a:lnTo>
                <a:lnTo>
                  <a:pt x="54945" y="86413"/>
                </a:lnTo>
                <a:close/>
              </a:path>
              <a:path w="641350" h="882014">
                <a:moveTo>
                  <a:pt x="55752" y="85217"/>
                </a:moveTo>
                <a:lnTo>
                  <a:pt x="54945" y="86413"/>
                </a:lnTo>
                <a:lnTo>
                  <a:pt x="54610" y="87375"/>
                </a:lnTo>
                <a:lnTo>
                  <a:pt x="55752" y="85217"/>
                </a:lnTo>
                <a:close/>
              </a:path>
              <a:path w="641350" h="882014">
                <a:moveTo>
                  <a:pt x="63645" y="85217"/>
                </a:moveTo>
                <a:lnTo>
                  <a:pt x="55752" y="85217"/>
                </a:lnTo>
                <a:lnTo>
                  <a:pt x="54610" y="87375"/>
                </a:lnTo>
                <a:lnTo>
                  <a:pt x="57991" y="87375"/>
                </a:lnTo>
                <a:lnTo>
                  <a:pt x="62230" y="85725"/>
                </a:lnTo>
                <a:lnTo>
                  <a:pt x="63645" y="85217"/>
                </a:lnTo>
                <a:close/>
              </a:path>
              <a:path w="641350" h="882014">
                <a:moveTo>
                  <a:pt x="84560" y="78993"/>
                </a:moveTo>
                <a:lnTo>
                  <a:pt x="57531" y="78993"/>
                </a:lnTo>
                <a:lnTo>
                  <a:pt x="57150" y="81153"/>
                </a:lnTo>
                <a:lnTo>
                  <a:pt x="56778" y="81153"/>
                </a:lnTo>
                <a:lnTo>
                  <a:pt x="54945" y="86413"/>
                </a:lnTo>
                <a:lnTo>
                  <a:pt x="55752" y="85217"/>
                </a:lnTo>
                <a:lnTo>
                  <a:pt x="63645" y="85217"/>
                </a:lnTo>
                <a:lnTo>
                  <a:pt x="67182" y="83947"/>
                </a:lnTo>
                <a:lnTo>
                  <a:pt x="72262" y="82423"/>
                </a:lnTo>
                <a:lnTo>
                  <a:pt x="76817" y="81153"/>
                </a:lnTo>
                <a:lnTo>
                  <a:pt x="57150" y="81153"/>
                </a:lnTo>
                <a:lnTo>
                  <a:pt x="56799" y="81092"/>
                </a:lnTo>
                <a:lnTo>
                  <a:pt x="77035" y="81092"/>
                </a:lnTo>
                <a:lnTo>
                  <a:pt x="84560" y="78993"/>
                </a:lnTo>
                <a:close/>
              </a:path>
              <a:path w="641350" h="882014">
                <a:moveTo>
                  <a:pt x="57531" y="78993"/>
                </a:moveTo>
                <a:lnTo>
                  <a:pt x="56799" y="81092"/>
                </a:lnTo>
                <a:lnTo>
                  <a:pt x="57150" y="81153"/>
                </a:lnTo>
                <a:lnTo>
                  <a:pt x="57531" y="78993"/>
                </a:lnTo>
                <a:close/>
              </a:path>
              <a:path w="641350" h="882014">
                <a:moveTo>
                  <a:pt x="294639" y="0"/>
                </a:moveTo>
                <a:lnTo>
                  <a:pt x="243967" y="1143"/>
                </a:lnTo>
                <a:lnTo>
                  <a:pt x="194691" y="4191"/>
                </a:lnTo>
                <a:lnTo>
                  <a:pt x="148336" y="9017"/>
                </a:lnTo>
                <a:lnTo>
                  <a:pt x="106425" y="15240"/>
                </a:lnTo>
                <a:lnTo>
                  <a:pt x="54737" y="27178"/>
                </a:lnTo>
                <a:lnTo>
                  <a:pt x="15748" y="45339"/>
                </a:lnTo>
                <a:lnTo>
                  <a:pt x="13207" y="47498"/>
                </a:lnTo>
                <a:lnTo>
                  <a:pt x="11937" y="48514"/>
                </a:lnTo>
                <a:lnTo>
                  <a:pt x="10794" y="49784"/>
                </a:lnTo>
                <a:lnTo>
                  <a:pt x="9779" y="51054"/>
                </a:lnTo>
                <a:lnTo>
                  <a:pt x="7874" y="53340"/>
                </a:lnTo>
                <a:lnTo>
                  <a:pt x="6476" y="54864"/>
                </a:lnTo>
                <a:lnTo>
                  <a:pt x="5333" y="56642"/>
                </a:lnTo>
                <a:lnTo>
                  <a:pt x="4177" y="58928"/>
                </a:lnTo>
                <a:lnTo>
                  <a:pt x="1905" y="63246"/>
                </a:lnTo>
                <a:lnTo>
                  <a:pt x="888" y="66167"/>
                </a:lnTo>
                <a:lnTo>
                  <a:pt x="0" y="71247"/>
                </a:lnTo>
                <a:lnTo>
                  <a:pt x="56799" y="81092"/>
                </a:lnTo>
                <a:lnTo>
                  <a:pt x="57531" y="78993"/>
                </a:lnTo>
                <a:lnTo>
                  <a:pt x="84560" y="78993"/>
                </a:lnTo>
                <a:lnTo>
                  <a:pt x="136017" y="69215"/>
                </a:lnTo>
                <a:lnTo>
                  <a:pt x="177673" y="63881"/>
                </a:lnTo>
                <a:lnTo>
                  <a:pt x="223266" y="60198"/>
                </a:lnTo>
                <a:lnTo>
                  <a:pt x="295910" y="57912"/>
                </a:lnTo>
                <a:lnTo>
                  <a:pt x="395950" y="57912"/>
                </a:lnTo>
                <a:lnTo>
                  <a:pt x="390270" y="51054"/>
                </a:lnTo>
                <a:lnTo>
                  <a:pt x="361188" y="24130"/>
                </a:lnTo>
                <a:lnTo>
                  <a:pt x="320801" y="3556"/>
                </a:lnTo>
                <a:lnTo>
                  <a:pt x="302894" y="254"/>
                </a:lnTo>
                <a:lnTo>
                  <a:pt x="294639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4691" y="3060573"/>
            <a:ext cx="925830" cy="2910840"/>
          </a:xfrm>
          <a:custGeom>
            <a:avLst/>
            <a:gdLst/>
            <a:ahLst/>
            <a:cxnLst/>
            <a:rect l="l" t="t" r="r" b="b"/>
            <a:pathLst>
              <a:path w="925830" h="2910840">
                <a:moveTo>
                  <a:pt x="440563" y="0"/>
                </a:moveTo>
                <a:lnTo>
                  <a:pt x="412242" y="5714"/>
                </a:lnTo>
                <a:lnTo>
                  <a:pt x="410591" y="6223"/>
                </a:lnTo>
                <a:lnTo>
                  <a:pt x="409067" y="6857"/>
                </a:lnTo>
                <a:lnTo>
                  <a:pt x="407670" y="7619"/>
                </a:lnTo>
                <a:lnTo>
                  <a:pt x="397891" y="12826"/>
                </a:lnTo>
                <a:lnTo>
                  <a:pt x="396494" y="13588"/>
                </a:lnTo>
                <a:lnTo>
                  <a:pt x="395224" y="14350"/>
                </a:lnTo>
                <a:lnTo>
                  <a:pt x="393954" y="15366"/>
                </a:lnTo>
                <a:lnTo>
                  <a:pt x="382016" y="24637"/>
                </a:lnTo>
                <a:lnTo>
                  <a:pt x="348869" y="63246"/>
                </a:lnTo>
                <a:lnTo>
                  <a:pt x="328422" y="97409"/>
                </a:lnTo>
                <a:lnTo>
                  <a:pt x="308737" y="138175"/>
                </a:lnTo>
                <a:lnTo>
                  <a:pt x="289585" y="185419"/>
                </a:lnTo>
                <a:lnTo>
                  <a:pt x="270802" y="239267"/>
                </a:lnTo>
                <a:lnTo>
                  <a:pt x="252425" y="299212"/>
                </a:lnTo>
                <a:lnTo>
                  <a:pt x="225640" y="400685"/>
                </a:lnTo>
                <a:lnTo>
                  <a:pt x="208267" y="475361"/>
                </a:lnTo>
                <a:lnTo>
                  <a:pt x="191401" y="555497"/>
                </a:lnTo>
                <a:lnTo>
                  <a:pt x="174929" y="640841"/>
                </a:lnTo>
                <a:lnTo>
                  <a:pt x="159054" y="731138"/>
                </a:lnTo>
                <a:lnTo>
                  <a:pt x="143662" y="826134"/>
                </a:lnTo>
                <a:lnTo>
                  <a:pt x="128854" y="925576"/>
                </a:lnTo>
                <a:lnTo>
                  <a:pt x="114617" y="1029334"/>
                </a:lnTo>
                <a:lnTo>
                  <a:pt x="101053" y="1136903"/>
                </a:lnTo>
                <a:lnTo>
                  <a:pt x="88265" y="1248156"/>
                </a:lnTo>
                <a:lnTo>
                  <a:pt x="76047" y="1362964"/>
                </a:lnTo>
                <a:lnTo>
                  <a:pt x="64693" y="1480693"/>
                </a:lnTo>
                <a:lnTo>
                  <a:pt x="54102" y="1601596"/>
                </a:lnTo>
                <a:lnTo>
                  <a:pt x="44361" y="1724914"/>
                </a:lnTo>
                <a:lnTo>
                  <a:pt x="35394" y="1850644"/>
                </a:lnTo>
                <a:lnTo>
                  <a:pt x="27381" y="1978533"/>
                </a:lnTo>
                <a:lnTo>
                  <a:pt x="20408" y="2108200"/>
                </a:lnTo>
                <a:lnTo>
                  <a:pt x="14312" y="2239517"/>
                </a:lnTo>
                <a:lnTo>
                  <a:pt x="9245" y="2372360"/>
                </a:lnTo>
                <a:lnTo>
                  <a:pt x="2383" y="2640965"/>
                </a:lnTo>
                <a:lnTo>
                  <a:pt x="0" y="2910204"/>
                </a:lnTo>
                <a:lnTo>
                  <a:pt x="57912" y="2910713"/>
                </a:lnTo>
                <a:lnTo>
                  <a:pt x="60299" y="2640457"/>
                </a:lnTo>
                <a:lnTo>
                  <a:pt x="67144" y="2373757"/>
                </a:lnTo>
                <a:lnTo>
                  <a:pt x="72174" y="2241804"/>
                </a:lnTo>
                <a:lnTo>
                  <a:pt x="78270" y="2110994"/>
                </a:lnTo>
                <a:lnTo>
                  <a:pt x="85204" y="1981581"/>
                </a:lnTo>
                <a:lnTo>
                  <a:pt x="93192" y="1854200"/>
                </a:lnTo>
                <a:lnTo>
                  <a:pt x="102133" y="1728977"/>
                </a:lnTo>
                <a:lnTo>
                  <a:pt x="111823" y="1606041"/>
                </a:lnTo>
                <a:lnTo>
                  <a:pt x="122377" y="1485772"/>
                </a:lnTo>
                <a:lnTo>
                  <a:pt x="133692" y="1368425"/>
                </a:lnTo>
                <a:lnTo>
                  <a:pt x="145859" y="1254252"/>
                </a:lnTo>
                <a:lnTo>
                  <a:pt x="158597" y="1143508"/>
                </a:lnTo>
                <a:lnTo>
                  <a:pt x="172085" y="1036574"/>
                </a:lnTo>
                <a:lnTo>
                  <a:pt x="186232" y="933450"/>
                </a:lnTo>
                <a:lnTo>
                  <a:pt x="200952" y="834644"/>
                </a:lnTo>
                <a:lnTo>
                  <a:pt x="216230" y="740282"/>
                </a:lnTo>
                <a:lnTo>
                  <a:pt x="231978" y="650747"/>
                </a:lnTo>
                <a:lnTo>
                  <a:pt x="248272" y="566419"/>
                </a:lnTo>
                <a:lnTo>
                  <a:pt x="264934" y="487299"/>
                </a:lnTo>
                <a:lnTo>
                  <a:pt x="282041" y="413765"/>
                </a:lnTo>
                <a:lnTo>
                  <a:pt x="299504" y="346075"/>
                </a:lnTo>
                <a:lnTo>
                  <a:pt x="317119" y="284988"/>
                </a:lnTo>
                <a:lnTo>
                  <a:pt x="335026" y="229997"/>
                </a:lnTo>
                <a:lnTo>
                  <a:pt x="353060" y="181990"/>
                </a:lnTo>
                <a:lnTo>
                  <a:pt x="371094" y="141224"/>
                </a:lnTo>
                <a:lnTo>
                  <a:pt x="397510" y="94487"/>
                </a:lnTo>
                <a:lnTo>
                  <a:pt x="425536" y="64007"/>
                </a:lnTo>
                <a:lnTo>
                  <a:pt x="425069" y="64007"/>
                </a:lnTo>
                <a:lnTo>
                  <a:pt x="429006" y="61467"/>
                </a:lnTo>
                <a:lnTo>
                  <a:pt x="429777" y="61467"/>
                </a:lnTo>
                <a:lnTo>
                  <a:pt x="431189" y="60705"/>
                </a:lnTo>
                <a:lnTo>
                  <a:pt x="430149" y="60705"/>
                </a:lnTo>
                <a:lnTo>
                  <a:pt x="434416" y="58927"/>
                </a:lnTo>
                <a:lnTo>
                  <a:pt x="433959" y="58927"/>
                </a:lnTo>
                <a:lnTo>
                  <a:pt x="439801" y="57657"/>
                </a:lnTo>
                <a:lnTo>
                  <a:pt x="590603" y="57657"/>
                </a:lnTo>
                <a:lnTo>
                  <a:pt x="590296" y="57403"/>
                </a:lnTo>
                <a:lnTo>
                  <a:pt x="549148" y="30225"/>
                </a:lnTo>
                <a:lnTo>
                  <a:pt x="505968" y="11049"/>
                </a:lnTo>
                <a:lnTo>
                  <a:pt x="461391" y="1269"/>
                </a:lnTo>
                <a:lnTo>
                  <a:pt x="442214" y="126"/>
                </a:lnTo>
                <a:lnTo>
                  <a:pt x="440563" y="0"/>
                </a:lnTo>
                <a:close/>
              </a:path>
              <a:path w="925830" h="2910840">
                <a:moveTo>
                  <a:pt x="809544" y="636334"/>
                </a:moveTo>
                <a:lnTo>
                  <a:pt x="752094" y="640714"/>
                </a:lnTo>
                <a:lnTo>
                  <a:pt x="851916" y="807338"/>
                </a:lnTo>
                <a:lnTo>
                  <a:pt x="909769" y="665607"/>
                </a:lnTo>
                <a:lnTo>
                  <a:pt x="812038" y="665607"/>
                </a:lnTo>
                <a:lnTo>
                  <a:pt x="809544" y="636334"/>
                </a:lnTo>
                <a:close/>
              </a:path>
              <a:path w="925830" h="2910840">
                <a:moveTo>
                  <a:pt x="867100" y="631946"/>
                </a:moveTo>
                <a:lnTo>
                  <a:pt x="809544" y="636334"/>
                </a:lnTo>
                <a:lnTo>
                  <a:pt x="812038" y="665607"/>
                </a:lnTo>
                <a:lnTo>
                  <a:pt x="869696" y="660400"/>
                </a:lnTo>
                <a:lnTo>
                  <a:pt x="867100" y="631946"/>
                </a:lnTo>
                <a:close/>
              </a:path>
              <a:path w="925830" h="2910840">
                <a:moveTo>
                  <a:pt x="925322" y="627507"/>
                </a:moveTo>
                <a:lnTo>
                  <a:pt x="867100" y="631946"/>
                </a:lnTo>
                <a:lnTo>
                  <a:pt x="869696" y="660400"/>
                </a:lnTo>
                <a:lnTo>
                  <a:pt x="812038" y="665607"/>
                </a:lnTo>
                <a:lnTo>
                  <a:pt x="909769" y="665607"/>
                </a:lnTo>
                <a:lnTo>
                  <a:pt x="925322" y="627507"/>
                </a:lnTo>
                <a:close/>
              </a:path>
              <a:path w="925830" h="2910840">
                <a:moveTo>
                  <a:pt x="590757" y="57785"/>
                </a:moveTo>
                <a:lnTo>
                  <a:pt x="443611" y="57785"/>
                </a:lnTo>
                <a:lnTo>
                  <a:pt x="441245" y="58065"/>
                </a:lnTo>
                <a:lnTo>
                  <a:pt x="457962" y="59054"/>
                </a:lnTo>
                <a:lnTo>
                  <a:pt x="473964" y="62102"/>
                </a:lnTo>
                <a:lnTo>
                  <a:pt x="522986" y="81914"/>
                </a:lnTo>
                <a:lnTo>
                  <a:pt x="556387" y="104393"/>
                </a:lnTo>
                <a:lnTo>
                  <a:pt x="589534" y="133857"/>
                </a:lnTo>
                <a:lnTo>
                  <a:pt x="622300" y="170052"/>
                </a:lnTo>
                <a:lnTo>
                  <a:pt x="653796" y="212471"/>
                </a:lnTo>
                <a:lnTo>
                  <a:pt x="683768" y="260350"/>
                </a:lnTo>
                <a:lnTo>
                  <a:pt x="711708" y="313309"/>
                </a:lnTo>
                <a:lnTo>
                  <a:pt x="737108" y="370586"/>
                </a:lnTo>
                <a:lnTo>
                  <a:pt x="760095" y="431546"/>
                </a:lnTo>
                <a:lnTo>
                  <a:pt x="779780" y="495807"/>
                </a:lnTo>
                <a:lnTo>
                  <a:pt x="796416" y="562609"/>
                </a:lnTo>
                <a:lnTo>
                  <a:pt x="809116" y="631316"/>
                </a:lnTo>
                <a:lnTo>
                  <a:pt x="809544" y="636334"/>
                </a:lnTo>
                <a:lnTo>
                  <a:pt x="867100" y="631946"/>
                </a:lnTo>
                <a:lnTo>
                  <a:pt x="859916" y="585343"/>
                </a:lnTo>
                <a:lnTo>
                  <a:pt x="844550" y="514223"/>
                </a:lnTo>
                <a:lnTo>
                  <a:pt x="825500" y="445515"/>
                </a:lnTo>
                <a:lnTo>
                  <a:pt x="802894" y="379349"/>
                </a:lnTo>
                <a:lnTo>
                  <a:pt x="777240" y="316991"/>
                </a:lnTo>
                <a:lnTo>
                  <a:pt x="748665" y="258317"/>
                </a:lnTo>
                <a:lnTo>
                  <a:pt x="717550" y="204088"/>
                </a:lnTo>
                <a:lnTo>
                  <a:pt x="683895" y="154939"/>
                </a:lnTo>
                <a:lnTo>
                  <a:pt x="647954" y="111125"/>
                </a:lnTo>
                <a:lnTo>
                  <a:pt x="609981" y="73660"/>
                </a:lnTo>
                <a:lnTo>
                  <a:pt x="590757" y="57785"/>
                </a:lnTo>
                <a:close/>
              </a:path>
              <a:path w="925830" h="2910840">
                <a:moveTo>
                  <a:pt x="429006" y="61467"/>
                </a:moveTo>
                <a:lnTo>
                  <a:pt x="425069" y="64007"/>
                </a:lnTo>
                <a:lnTo>
                  <a:pt x="426846" y="63049"/>
                </a:lnTo>
                <a:lnTo>
                  <a:pt x="429006" y="61467"/>
                </a:lnTo>
                <a:close/>
              </a:path>
              <a:path w="925830" h="2910840">
                <a:moveTo>
                  <a:pt x="426846" y="63049"/>
                </a:moveTo>
                <a:lnTo>
                  <a:pt x="425069" y="64007"/>
                </a:lnTo>
                <a:lnTo>
                  <a:pt x="425536" y="64007"/>
                </a:lnTo>
                <a:lnTo>
                  <a:pt x="426846" y="63049"/>
                </a:lnTo>
                <a:close/>
              </a:path>
              <a:path w="925830" h="2910840">
                <a:moveTo>
                  <a:pt x="429777" y="61467"/>
                </a:moveTo>
                <a:lnTo>
                  <a:pt x="429006" y="61467"/>
                </a:lnTo>
                <a:lnTo>
                  <a:pt x="426846" y="63049"/>
                </a:lnTo>
                <a:lnTo>
                  <a:pt x="429777" y="61467"/>
                </a:lnTo>
                <a:close/>
              </a:path>
              <a:path w="925830" h="2910840">
                <a:moveTo>
                  <a:pt x="434633" y="58848"/>
                </a:moveTo>
                <a:lnTo>
                  <a:pt x="430149" y="60705"/>
                </a:lnTo>
                <a:lnTo>
                  <a:pt x="432659" y="59913"/>
                </a:lnTo>
                <a:lnTo>
                  <a:pt x="434633" y="58848"/>
                </a:lnTo>
                <a:close/>
              </a:path>
              <a:path w="925830" h="2910840">
                <a:moveTo>
                  <a:pt x="432659" y="59913"/>
                </a:moveTo>
                <a:lnTo>
                  <a:pt x="430149" y="60705"/>
                </a:lnTo>
                <a:lnTo>
                  <a:pt x="431189" y="60705"/>
                </a:lnTo>
                <a:lnTo>
                  <a:pt x="432659" y="59913"/>
                </a:lnTo>
                <a:close/>
              </a:path>
              <a:path w="925830" h="2910840">
                <a:moveTo>
                  <a:pt x="436871" y="58583"/>
                </a:moveTo>
                <a:lnTo>
                  <a:pt x="434625" y="58852"/>
                </a:lnTo>
                <a:lnTo>
                  <a:pt x="432659" y="59913"/>
                </a:lnTo>
                <a:lnTo>
                  <a:pt x="436871" y="58583"/>
                </a:lnTo>
                <a:close/>
              </a:path>
              <a:path w="925830" h="2910840">
                <a:moveTo>
                  <a:pt x="439801" y="57657"/>
                </a:moveTo>
                <a:lnTo>
                  <a:pt x="433959" y="58927"/>
                </a:lnTo>
                <a:lnTo>
                  <a:pt x="434597" y="58852"/>
                </a:lnTo>
                <a:lnTo>
                  <a:pt x="435031" y="58800"/>
                </a:lnTo>
                <a:lnTo>
                  <a:pt x="436871" y="58583"/>
                </a:lnTo>
                <a:lnTo>
                  <a:pt x="438943" y="57928"/>
                </a:lnTo>
                <a:lnTo>
                  <a:pt x="438658" y="57912"/>
                </a:lnTo>
                <a:lnTo>
                  <a:pt x="439026" y="57902"/>
                </a:lnTo>
                <a:lnTo>
                  <a:pt x="439801" y="57657"/>
                </a:lnTo>
                <a:close/>
              </a:path>
              <a:path w="925830" h="2910840">
                <a:moveTo>
                  <a:pt x="434597" y="58852"/>
                </a:moveTo>
                <a:lnTo>
                  <a:pt x="433959" y="58927"/>
                </a:lnTo>
                <a:lnTo>
                  <a:pt x="434416" y="58927"/>
                </a:lnTo>
                <a:lnTo>
                  <a:pt x="434597" y="58852"/>
                </a:lnTo>
                <a:close/>
              </a:path>
              <a:path w="925830" h="2910840">
                <a:moveTo>
                  <a:pt x="435031" y="58800"/>
                </a:moveTo>
                <a:lnTo>
                  <a:pt x="434721" y="58800"/>
                </a:lnTo>
                <a:lnTo>
                  <a:pt x="435031" y="58800"/>
                </a:lnTo>
                <a:close/>
              </a:path>
              <a:path w="925830" h="2910840">
                <a:moveTo>
                  <a:pt x="438943" y="57928"/>
                </a:moveTo>
                <a:lnTo>
                  <a:pt x="436871" y="58583"/>
                </a:lnTo>
                <a:lnTo>
                  <a:pt x="441245" y="58065"/>
                </a:lnTo>
                <a:lnTo>
                  <a:pt x="438943" y="57928"/>
                </a:lnTo>
                <a:close/>
              </a:path>
              <a:path w="925830" h="2910840">
                <a:moveTo>
                  <a:pt x="443611" y="57785"/>
                </a:moveTo>
                <a:lnTo>
                  <a:pt x="439026" y="57902"/>
                </a:lnTo>
                <a:lnTo>
                  <a:pt x="441245" y="58065"/>
                </a:lnTo>
                <a:lnTo>
                  <a:pt x="443611" y="57785"/>
                </a:lnTo>
                <a:close/>
              </a:path>
              <a:path w="925830" h="2910840">
                <a:moveTo>
                  <a:pt x="439026" y="57902"/>
                </a:moveTo>
                <a:lnTo>
                  <a:pt x="438658" y="57912"/>
                </a:lnTo>
                <a:lnTo>
                  <a:pt x="438943" y="57928"/>
                </a:lnTo>
                <a:close/>
              </a:path>
              <a:path w="925830" h="2910840">
                <a:moveTo>
                  <a:pt x="590603" y="57657"/>
                </a:moveTo>
                <a:lnTo>
                  <a:pt x="439801" y="57657"/>
                </a:lnTo>
                <a:lnTo>
                  <a:pt x="439026" y="57902"/>
                </a:lnTo>
                <a:lnTo>
                  <a:pt x="443611" y="57785"/>
                </a:lnTo>
                <a:lnTo>
                  <a:pt x="590757" y="57785"/>
                </a:lnTo>
                <a:lnTo>
                  <a:pt x="590603" y="57657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24370" y="2376042"/>
            <a:ext cx="530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1.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control variable(x) is</a:t>
            </a:r>
            <a:r>
              <a:rPr sz="2400" spc="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initialized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4370" y="2741498"/>
            <a:ext cx="3520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2.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body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executed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4370" y="3107816"/>
            <a:ext cx="4839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3.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control variable is</a:t>
            </a:r>
            <a:r>
              <a:rPr sz="2400" spc="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updated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4370" y="3473577"/>
            <a:ext cx="473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4.	The test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 is</a:t>
            </a:r>
            <a:r>
              <a:rPr sz="24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evaluated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4370" y="4204792"/>
            <a:ext cx="4620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If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test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evaluates to</a:t>
            </a:r>
            <a:r>
              <a:rPr sz="24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true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4370" y="4571238"/>
            <a:ext cx="4644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executed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otherwise</a:t>
            </a:r>
            <a:r>
              <a:rPr sz="24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control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4370" y="4936997"/>
            <a:ext cx="491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transferred 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4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following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4370" y="5302707"/>
            <a:ext cx="1154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400" spc="-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5154" y="0"/>
            <a:ext cx="7009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PROGRAM </a:t>
            </a:r>
            <a:r>
              <a:rPr sz="3600" dirty="0"/>
              <a:t>TO </a:t>
            </a:r>
            <a:r>
              <a:rPr sz="3600" spc="-5" dirty="0"/>
              <a:t>CHECK WHETHER</a:t>
            </a:r>
            <a:r>
              <a:rPr sz="3600" spc="-90" dirty="0"/>
              <a:t> </a:t>
            </a:r>
            <a:r>
              <a:rPr sz="3600" dirty="0"/>
              <a:t>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22746" y="346075"/>
            <a:ext cx="5706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NUMBER IS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PALINDROME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990600"/>
            <a:ext cx="10820400" cy="5334000"/>
          </a:xfrm>
          <a:custGeom>
            <a:avLst/>
            <a:gdLst/>
            <a:ahLst/>
            <a:cxnLst/>
            <a:rect l="l" t="t" r="r" b="b"/>
            <a:pathLst>
              <a:path w="10820400" h="5334000">
                <a:moveTo>
                  <a:pt x="0" y="5334000"/>
                </a:moveTo>
                <a:lnTo>
                  <a:pt x="10820400" y="5334000"/>
                </a:lnTo>
                <a:lnTo>
                  <a:pt x="108204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990600"/>
            <a:ext cx="10820400" cy="5334000"/>
          </a:xfrm>
          <a:custGeom>
            <a:avLst/>
            <a:gdLst/>
            <a:ahLst/>
            <a:cxnLst/>
            <a:rect l="l" t="t" r="r" b="b"/>
            <a:pathLst>
              <a:path w="10820400" h="5334000">
                <a:moveTo>
                  <a:pt x="0" y="5334000"/>
                </a:moveTo>
                <a:lnTo>
                  <a:pt x="10820400" y="5334000"/>
                </a:lnTo>
                <a:lnTo>
                  <a:pt x="108204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956817"/>
            <a:ext cx="36391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24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#include</a:t>
            </a:r>
            <a:r>
              <a:rPr sz="1600" spc="-6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&lt;iostream.h&gt;  void</a:t>
            </a:r>
            <a:r>
              <a:rPr sz="1600" spc="-1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main()</a:t>
            </a:r>
            <a:endParaRPr sz="16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yanmar Text"/>
                <a:cs typeface="Myanmar Text"/>
              </a:rPr>
              <a:t>{</a:t>
            </a:r>
            <a:endParaRPr sz="16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yanmar Text"/>
                <a:cs typeface="Myanmar Text"/>
              </a:rPr>
              <a:t>long int </a:t>
            </a:r>
            <a:r>
              <a:rPr sz="1600" spc="-5" dirty="0">
                <a:latin typeface="Myanmar Text"/>
                <a:cs typeface="Myanmar Text"/>
              </a:rPr>
              <a:t>number, d, numrev,</a:t>
            </a:r>
            <a:r>
              <a:rPr sz="1600" spc="1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storednum;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931873"/>
            <a:ext cx="996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n</a:t>
            </a:r>
            <a:r>
              <a:rPr sz="1600" spc="-15" dirty="0">
                <a:latin typeface="Myanmar Text"/>
                <a:cs typeface="Myanmar Text"/>
              </a:rPr>
              <a:t>u</a:t>
            </a:r>
            <a:r>
              <a:rPr sz="1600" spc="-10" dirty="0">
                <a:latin typeface="Myanmar Text"/>
                <a:cs typeface="Myanmar Text"/>
              </a:rPr>
              <a:t>mre</a:t>
            </a:r>
            <a:r>
              <a:rPr sz="1600" dirty="0">
                <a:latin typeface="Myanmar Text"/>
                <a:cs typeface="Myanmar Text"/>
              </a:rPr>
              <a:t>v</a:t>
            </a:r>
            <a:r>
              <a:rPr sz="1600" spc="-10" dirty="0">
                <a:latin typeface="Myanmar Text"/>
                <a:cs typeface="Myanmar Text"/>
              </a:rPr>
              <a:t>=0;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175" y="1931873"/>
            <a:ext cx="4695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declare a variable to accumulate reversed</a:t>
            </a:r>
            <a:r>
              <a:rPr sz="1600" spc="5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number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176398"/>
            <a:ext cx="2459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yanmar Text"/>
                <a:cs typeface="Myanmar Text"/>
              </a:rPr>
              <a:t>cout&lt;&lt;”Enter </a:t>
            </a:r>
            <a:r>
              <a:rPr sz="1600" spc="-5" dirty="0">
                <a:latin typeface="Myanmar Text"/>
                <a:cs typeface="Myanmar Text"/>
              </a:rPr>
              <a:t>the</a:t>
            </a:r>
            <a:r>
              <a:rPr sz="1600" spc="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number”;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2420238"/>
            <a:ext cx="1302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yanmar Text"/>
                <a:cs typeface="Myanmar Text"/>
              </a:rPr>
              <a:t>cin&gt;&gt;number;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151" y="2420238"/>
            <a:ext cx="284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Enter number to check</a:t>
            </a:r>
            <a:r>
              <a:rPr sz="1600" spc="42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(LCV)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2664079"/>
            <a:ext cx="1880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yanmar Text"/>
                <a:cs typeface="Myanmar Text"/>
              </a:rPr>
              <a:t>s</a:t>
            </a:r>
            <a:r>
              <a:rPr sz="1600" spc="-15" dirty="0">
                <a:latin typeface="Myanmar Text"/>
                <a:cs typeface="Myanmar Text"/>
              </a:rPr>
              <a:t>t</a:t>
            </a:r>
            <a:r>
              <a:rPr sz="1600" spc="-5" dirty="0">
                <a:latin typeface="Myanmar Text"/>
                <a:cs typeface="Myanmar Text"/>
              </a:rPr>
              <a:t>oredn</a:t>
            </a:r>
            <a:r>
              <a:rPr sz="1600" spc="-15" dirty="0">
                <a:latin typeface="Myanmar Text"/>
                <a:cs typeface="Myanmar Text"/>
              </a:rPr>
              <a:t>u</a:t>
            </a:r>
            <a:r>
              <a:rPr sz="1600" dirty="0">
                <a:latin typeface="Myanmar Text"/>
                <a:cs typeface="Myanmar Text"/>
              </a:rPr>
              <a:t>m</a:t>
            </a:r>
            <a:r>
              <a:rPr sz="1600" spc="-10" dirty="0">
                <a:latin typeface="Myanmar Text"/>
                <a:cs typeface="Myanmar Text"/>
              </a:rPr>
              <a:t>=n</a:t>
            </a:r>
            <a:r>
              <a:rPr sz="1600" spc="-15" dirty="0">
                <a:latin typeface="Myanmar Text"/>
                <a:cs typeface="Myanmar Text"/>
              </a:rPr>
              <a:t>u</a:t>
            </a:r>
            <a:r>
              <a:rPr sz="1600" spc="-5" dirty="0">
                <a:latin typeface="Myanmar Text"/>
                <a:cs typeface="Myanmar Text"/>
              </a:rPr>
              <a:t>mber;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127" y="2664079"/>
            <a:ext cx="6138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store a copy of the </a:t>
            </a:r>
            <a:r>
              <a:rPr sz="1600" spc="-10" dirty="0">
                <a:latin typeface="Myanmar Text"/>
                <a:cs typeface="Myanmar Text"/>
              </a:rPr>
              <a:t>original </a:t>
            </a:r>
            <a:r>
              <a:rPr sz="1600" spc="-5" dirty="0">
                <a:latin typeface="Myanmar Text"/>
                <a:cs typeface="Myanmar Text"/>
              </a:rPr>
              <a:t>number as the value will change in</a:t>
            </a:r>
            <a:r>
              <a:rPr sz="1600" spc="7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the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907918"/>
            <a:ext cx="4311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yanmar Text"/>
                <a:cs typeface="Myanmar Text"/>
              </a:rPr>
              <a:t>loop  do</a:t>
            </a:r>
            <a:endParaRPr sz="16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yanmar Text"/>
                <a:cs typeface="Myanmar Text"/>
              </a:rPr>
              <a:t>{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655" y="3639692"/>
            <a:ext cx="1470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d= number %</a:t>
            </a:r>
            <a:r>
              <a:rPr sz="1600" spc="-60" dirty="0">
                <a:latin typeface="Myanmar Text"/>
                <a:cs typeface="Myanmar Text"/>
              </a:rPr>
              <a:t> </a:t>
            </a:r>
            <a:r>
              <a:rPr sz="1600" spc="-10" dirty="0">
                <a:latin typeface="Myanmar Text"/>
                <a:cs typeface="Myanmar Text"/>
              </a:rPr>
              <a:t>2;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775" y="3639692"/>
            <a:ext cx="201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extract the </a:t>
            </a:r>
            <a:r>
              <a:rPr sz="1600" spc="-10" dirty="0">
                <a:latin typeface="Myanmar Text"/>
                <a:cs typeface="Myanmar Text"/>
              </a:rPr>
              <a:t>last</a:t>
            </a:r>
            <a:r>
              <a:rPr sz="1600" spc="-20" dirty="0">
                <a:latin typeface="Myanmar Text"/>
                <a:cs typeface="Myanmar Text"/>
              </a:rPr>
              <a:t> </a:t>
            </a:r>
            <a:r>
              <a:rPr sz="1600" spc="-10" dirty="0">
                <a:latin typeface="Myanmar Text"/>
                <a:cs typeface="Myanmar Text"/>
              </a:rPr>
              <a:t>digit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655" y="3883533"/>
            <a:ext cx="2238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numrev=numrev*10 +</a:t>
            </a:r>
            <a:r>
              <a:rPr sz="1600" spc="-5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d;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1775" y="3883533"/>
            <a:ext cx="298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accumulate the </a:t>
            </a:r>
            <a:r>
              <a:rPr sz="1600" spc="-10" dirty="0">
                <a:latin typeface="Myanmar Text"/>
                <a:cs typeface="Myanmar Text"/>
              </a:rPr>
              <a:t>digit </a:t>
            </a:r>
            <a:r>
              <a:rPr sz="1600" spc="-5" dirty="0">
                <a:latin typeface="Myanmar Text"/>
                <a:cs typeface="Myanmar Text"/>
              </a:rPr>
              <a:t>in</a:t>
            </a:r>
            <a:r>
              <a:rPr sz="1600" spc="-2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reverse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655" y="4127372"/>
            <a:ext cx="190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number=number/10;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1775" y="4127372"/>
            <a:ext cx="3230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shorten the number (update</a:t>
            </a:r>
            <a:r>
              <a:rPr sz="1600" spc="-2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LCV)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4371213"/>
            <a:ext cx="1781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yanmar Text"/>
                <a:cs typeface="Myanmar Text"/>
              </a:rPr>
              <a:t>}while(number</a:t>
            </a:r>
            <a:r>
              <a:rPr sz="1600" spc="-5" dirty="0">
                <a:latin typeface="Myanmar Text"/>
                <a:cs typeface="Myanmar Text"/>
              </a:rPr>
              <a:t> !=0);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404" y="4615053"/>
            <a:ext cx="2049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if(numrev=storednum)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5652" y="4615053"/>
            <a:ext cx="522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numrev will contain the reversed number, compare</a:t>
            </a:r>
            <a:r>
              <a:rPr sz="1600" spc="7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with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044" y="4858892"/>
            <a:ext cx="268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cout&lt;&lt;”\n It is a</a:t>
            </a:r>
            <a:r>
              <a:rPr sz="1600" spc="-35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Palindrome”;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37953" y="4858892"/>
            <a:ext cx="4911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// original number, if they are equal, it is a</a:t>
            </a:r>
            <a:r>
              <a:rPr sz="1600" spc="4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palindrome</a:t>
            </a:r>
            <a:endParaRPr sz="16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5102428"/>
            <a:ext cx="332549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yanmar Text"/>
                <a:cs typeface="Myanmar Text"/>
              </a:rPr>
              <a:t>else</a:t>
            </a:r>
            <a:endParaRPr sz="1600">
              <a:latin typeface="Myanmar Text"/>
              <a:cs typeface="Myanmar Text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yanmar Text"/>
                <a:cs typeface="Myanmar Text"/>
              </a:rPr>
              <a:t>cout&lt;&lt; “\n It is not a</a:t>
            </a:r>
            <a:r>
              <a:rPr sz="1600" spc="-30" dirty="0">
                <a:latin typeface="Myanmar Text"/>
                <a:cs typeface="Myanmar Text"/>
              </a:rPr>
              <a:t> </a:t>
            </a:r>
            <a:r>
              <a:rPr sz="1600" spc="-5" dirty="0">
                <a:latin typeface="Myanmar Text"/>
                <a:cs typeface="Myanmar Text"/>
              </a:rPr>
              <a:t>Palindrome”;</a:t>
            </a:r>
            <a:endParaRPr sz="16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yanmar Text"/>
                <a:cs typeface="Myanmar Text"/>
              </a:rPr>
              <a:t>}</a:t>
            </a:r>
            <a:endParaRPr sz="16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266" y="910843"/>
            <a:ext cx="7637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5445" algn="l"/>
              </a:tabLst>
            </a:pPr>
            <a:r>
              <a:rPr spc="-5" dirty="0"/>
              <a:t>SAMPLE</a:t>
            </a:r>
            <a:r>
              <a:rPr spc="5" dirty="0"/>
              <a:t> </a:t>
            </a:r>
            <a:r>
              <a:rPr spc="-10" dirty="0"/>
              <a:t>RUNS</a:t>
            </a:r>
            <a:r>
              <a:rPr spc="15" dirty="0"/>
              <a:t> </a:t>
            </a:r>
            <a:r>
              <a:rPr spc="-5" dirty="0"/>
              <a:t>OF	THE</a:t>
            </a:r>
            <a:r>
              <a:rPr spc="-5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075688"/>
            <a:ext cx="5486400" cy="4023360"/>
          </a:xfrm>
          <a:custGeom>
            <a:avLst/>
            <a:gdLst/>
            <a:ahLst/>
            <a:cxnLst/>
            <a:rect l="l" t="t" r="r" b="b"/>
            <a:pathLst>
              <a:path w="5486400" h="4023360">
                <a:moveTo>
                  <a:pt x="0" y="4023360"/>
                </a:moveTo>
                <a:lnTo>
                  <a:pt x="5486400" y="4023360"/>
                </a:lnTo>
                <a:lnTo>
                  <a:pt x="5486400" y="0"/>
                </a:lnTo>
                <a:lnTo>
                  <a:pt x="0" y="0"/>
                </a:lnTo>
                <a:lnTo>
                  <a:pt x="0" y="402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04032"/>
            <a:ext cx="3148965" cy="13055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Sample run 1 :</a:t>
            </a:r>
            <a:endParaRPr sz="2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200" dirty="0">
                <a:latin typeface="Myanmar Text"/>
                <a:cs typeface="Myanmar Text"/>
              </a:rPr>
              <a:t>Enter </a:t>
            </a:r>
            <a:r>
              <a:rPr sz="2200" spc="-5" dirty="0">
                <a:latin typeface="Myanmar Text"/>
                <a:cs typeface="Myanmar Text"/>
              </a:rPr>
              <a:t>the number :</a:t>
            </a:r>
            <a:r>
              <a:rPr sz="2200" spc="-25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99099</a:t>
            </a:r>
            <a:endParaRPr sz="22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200" spc="-5" dirty="0">
                <a:latin typeface="Myanmar Text"/>
                <a:cs typeface="Myanmar Text"/>
              </a:rPr>
              <a:t>It is a</a:t>
            </a:r>
            <a:r>
              <a:rPr sz="2200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palindrome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048404"/>
            <a:ext cx="2996565" cy="13042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Sample run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2:</a:t>
            </a:r>
            <a:endParaRPr sz="2200">
              <a:latin typeface="Myanmar Text"/>
              <a:cs typeface="Myanmar Text"/>
            </a:endParaRPr>
          </a:p>
          <a:p>
            <a:pPr marL="12700" marR="5080">
              <a:lnSpc>
                <a:spcPts val="3370"/>
              </a:lnSpc>
              <a:spcBef>
                <a:spcPts val="215"/>
              </a:spcBef>
            </a:pPr>
            <a:r>
              <a:rPr sz="2200" dirty="0">
                <a:latin typeface="Myanmar Text"/>
                <a:cs typeface="Myanmar Text"/>
              </a:rPr>
              <a:t>Enter </a:t>
            </a:r>
            <a:r>
              <a:rPr sz="2200" spc="-5" dirty="0">
                <a:latin typeface="Myanmar Text"/>
                <a:cs typeface="Myanmar Text"/>
              </a:rPr>
              <a:t>the number :</a:t>
            </a:r>
            <a:r>
              <a:rPr sz="2200" spc="-50" dirty="0">
                <a:latin typeface="Myanmar Text"/>
                <a:cs typeface="Myanmar Text"/>
              </a:rPr>
              <a:t> </a:t>
            </a:r>
            <a:r>
              <a:rPr sz="2200" spc="-5" dirty="0">
                <a:latin typeface="Myanmar Text"/>
                <a:cs typeface="Myanmar Text"/>
              </a:rPr>
              <a:t>1818  It is not a palindrome</a:t>
            </a:r>
            <a:endParaRPr sz="2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5719" y="253111"/>
            <a:ext cx="70713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ENTRY CONTROLLED AND</a:t>
            </a:r>
            <a:r>
              <a:rPr spc="30" dirty="0"/>
              <a:t> </a:t>
            </a:r>
            <a:r>
              <a:rPr spc="-5" dirty="0"/>
              <a:t>EXIT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1013" y="801750"/>
            <a:ext cx="484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CONTROLLED</a:t>
            </a:r>
            <a:r>
              <a:rPr sz="4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LOOPS</a:t>
            </a:r>
            <a:endParaRPr sz="4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44725"/>
            <a:ext cx="989139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for and while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are entry controlled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loops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whereas the do while is an exit  controlled</a:t>
            </a:r>
            <a:r>
              <a:rPr sz="22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loop.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4775873"/>
            <a:ext cx="4914900" cy="914400"/>
          </a:xfrm>
          <a:custGeom>
            <a:avLst/>
            <a:gdLst/>
            <a:ahLst/>
            <a:cxnLst/>
            <a:rect l="l" t="t" r="r" b="b"/>
            <a:pathLst>
              <a:path w="4914900" h="914400">
                <a:moveTo>
                  <a:pt x="0" y="914400"/>
                </a:moveTo>
                <a:lnTo>
                  <a:pt x="4914900" y="914400"/>
                </a:lnTo>
                <a:lnTo>
                  <a:pt x="49149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0" y="4775873"/>
            <a:ext cx="4914900" cy="914400"/>
          </a:xfrm>
          <a:custGeom>
            <a:avLst/>
            <a:gdLst/>
            <a:ahLst/>
            <a:cxnLst/>
            <a:rect l="l" t="t" r="r" b="b"/>
            <a:pathLst>
              <a:path w="4914900" h="914400">
                <a:moveTo>
                  <a:pt x="0" y="914400"/>
                </a:moveTo>
                <a:lnTo>
                  <a:pt x="4914900" y="914400"/>
                </a:lnTo>
                <a:lnTo>
                  <a:pt x="49149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6361" y="49103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685800" h="86995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685800" h="86995">
                <a:moveTo>
                  <a:pt x="6858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685800" y="57912"/>
                </a:lnTo>
                <a:lnTo>
                  <a:pt x="685800" y="28956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84250" y="2640710"/>
          <a:ext cx="9829800" cy="3043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4900"/>
                <a:gridCol w="4914900"/>
              </a:tblGrid>
              <a:tr h="477138">
                <a:tc>
                  <a:txBody>
                    <a:bodyPr/>
                    <a:lstStyle/>
                    <a:p>
                      <a:pPr marL="91440">
                        <a:lnSpc>
                          <a:spcPts val="195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Entry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Controlled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Loop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5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Exit Controlled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Loop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</a:tr>
              <a:tr h="889635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Condition is checked before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loop</a:t>
                      </a:r>
                      <a:r>
                        <a:rPr sz="1800" spc="-4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body.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Condition is checked after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loop</a:t>
                      </a:r>
                      <a:r>
                        <a:rPr sz="1800" spc="-4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body.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If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condition is false, loop will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not</a:t>
                      </a:r>
                      <a:r>
                        <a:rPr sz="1800" spc="-7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be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executed at</a:t>
                      </a:r>
                      <a:r>
                        <a:rPr sz="1800" spc="-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all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If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condition is false, even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then the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loop</a:t>
                      </a:r>
                      <a:r>
                        <a:rPr sz="1800" spc="-13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is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executed at least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once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</a:tr>
              <a:tr h="914438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  <a:tabLst>
                          <a:tab pos="2834640" algn="l"/>
                        </a:tabLst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while(condition)	</a:t>
                      </a:r>
                      <a:r>
                        <a:rPr sz="2700" b="1" spc="-7" baseline="1543" dirty="0">
                          <a:latin typeface="Myanmar Text"/>
                          <a:cs typeface="Myanmar Text"/>
                        </a:rPr>
                        <a:t>Loop Entry</a:t>
                      </a:r>
                      <a:r>
                        <a:rPr sz="2700" b="1" spc="-52" baseline="1543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700" b="1" spc="-7" baseline="1543" dirty="0">
                          <a:latin typeface="Myanmar Text"/>
                          <a:cs typeface="Myanmar Text"/>
                        </a:rPr>
                        <a:t>point</a:t>
                      </a:r>
                      <a:endParaRPr sz="2700" baseline="1543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Loop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body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do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ts val="1155"/>
                        </a:lnSpc>
                        <a:spcBef>
                          <a:spcPts val="2005"/>
                        </a:spcBef>
                        <a:tabLst>
                          <a:tab pos="2873375" algn="l"/>
                        </a:tabLst>
                      </a:pPr>
                      <a:r>
                        <a:rPr sz="2700" spc="-7" baseline="61728" dirty="0">
                          <a:latin typeface="Myanmar Text"/>
                          <a:cs typeface="Myanmar Text"/>
                        </a:rPr>
                        <a:t>loop body </a:t>
                      </a:r>
                      <a:r>
                        <a:rPr sz="2700" spc="-7" baseline="-4629" dirty="0">
                          <a:latin typeface="Myanmar Text"/>
                          <a:cs typeface="Myanmar Text"/>
                        </a:rPr>
                        <a:t>ition);	</a:t>
                      </a:r>
                      <a:r>
                        <a:rPr sz="1800" b="1" spc="-5" dirty="0">
                          <a:latin typeface="Myanmar Text"/>
                          <a:cs typeface="Myanmar Text"/>
                        </a:rPr>
                        <a:t>Loop Exit</a:t>
                      </a:r>
                      <a:r>
                        <a:rPr sz="1800" b="1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dirty="0">
                          <a:latin typeface="Myanmar Text"/>
                          <a:cs typeface="Myanmar Text"/>
                        </a:rPr>
                        <a:t>point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ts val="115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while(cond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001761" y="54437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68580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685800" h="86995">
                <a:moveTo>
                  <a:pt x="6858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685800" y="57912"/>
                </a:lnTo>
                <a:lnTo>
                  <a:pt x="685800" y="28956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2701" y="151333"/>
            <a:ext cx="4142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PARTS OF A</a:t>
            </a:r>
            <a:r>
              <a:rPr spc="-70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19658"/>
            <a:ext cx="1141158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Each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consists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of 3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expressions,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Myanmar Text"/>
                <a:cs typeface="Myanmar Text"/>
              </a:rPr>
              <a:t>initialization </a:t>
            </a:r>
            <a:r>
              <a:rPr sz="2400" dirty="0">
                <a:solidFill>
                  <a:srgbClr val="FF0000"/>
                </a:solidFill>
                <a:latin typeface="Myanmar Text"/>
                <a:cs typeface="Myanmar Text"/>
              </a:rPr>
              <a:t>expression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, the </a:t>
            </a:r>
            <a:r>
              <a:rPr sz="2400" spc="-5" dirty="0">
                <a:solidFill>
                  <a:srgbClr val="FF0000"/>
                </a:solidFill>
                <a:latin typeface="Myanmar Text"/>
                <a:cs typeface="Myanmar Text"/>
              </a:rPr>
              <a:t>test  expression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the </a:t>
            </a:r>
            <a:r>
              <a:rPr sz="2400" dirty="0">
                <a:solidFill>
                  <a:srgbClr val="FF0000"/>
                </a:solidFill>
                <a:latin typeface="Myanmar Text"/>
                <a:cs typeface="Myanmar Text"/>
              </a:rPr>
              <a:t>update </a:t>
            </a:r>
            <a:r>
              <a:rPr sz="2400" spc="-5" dirty="0">
                <a:solidFill>
                  <a:srgbClr val="FF0000"/>
                </a:solidFill>
                <a:latin typeface="Myanmar Text"/>
                <a:cs typeface="Myanmar Text"/>
              </a:rPr>
              <a:t>expression </a:t>
            </a:r>
            <a:r>
              <a:rPr sz="2400" dirty="0">
                <a:solidFill>
                  <a:srgbClr val="FF0000"/>
                </a:solidFill>
                <a:latin typeface="Myanmar Text"/>
                <a:cs typeface="Myanmar Text"/>
              </a:rPr>
              <a:t>,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a </a:t>
            </a:r>
            <a:r>
              <a:rPr sz="2400" spc="-5" dirty="0">
                <a:solidFill>
                  <a:srgbClr val="DF2D28"/>
                </a:solidFill>
                <a:latin typeface="Myanmar Text"/>
                <a:cs typeface="Myanmar Text"/>
              </a:rPr>
              <a:t>Loop Control Variable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( or</a:t>
            </a:r>
            <a:r>
              <a:rPr sz="2400" spc="19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</a:t>
            </a:r>
            <a:endParaRPr sz="2400">
              <a:latin typeface="Myanmar Text"/>
              <a:cs typeface="Myanmar Text"/>
            </a:endParaRPr>
          </a:p>
          <a:p>
            <a:pPr marL="241300">
              <a:lnSpc>
                <a:spcPts val="2555"/>
              </a:lnSpc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933397"/>
            <a:ext cx="11010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90043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	value of the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control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variable determines the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number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of times a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2400" spc="1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173350"/>
            <a:ext cx="9008110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executed.</a:t>
            </a:r>
            <a:endParaRPr sz="2400" dirty="0">
              <a:latin typeface="Myanmar Text"/>
              <a:cs typeface="Myanmar Text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three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are formed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using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control</a:t>
            </a:r>
            <a:r>
              <a:rPr sz="2400" spc="9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variable.</a:t>
            </a:r>
            <a:endParaRPr sz="2400" dirty="0">
              <a:latin typeface="Myanmar Text"/>
              <a:cs typeface="Myanmar Text"/>
            </a:endParaRPr>
          </a:p>
          <a:p>
            <a:pPr marL="408940" indent="-39624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Examples of the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expressions:</a:t>
            </a:r>
            <a:endParaRPr sz="2400" dirty="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4752" y="3749040"/>
            <a:ext cx="2844165" cy="965200"/>
          </a:xfrm>
          <a:prstGeom prst="rect">
            <a:avLst/>
          </a:prstGeom>
          <a:solidFill>
            <a:srgbClr val="DF2D28"/>
          </a:solidFill>
        </p:spPr>
        <p:txBody>
          <a:bodyPr vert="horz" wrap="square" lIns="0" tIns="10033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solidFill>
                  <a:srgbClr val="FFFFFF"/>
                </a:solidFill>
                <a:latin typeface="Myanmar Text"/>
                <a:cs typeface="Myanmar Text"/>
              </a:rPr>
              <a:t>Initialization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4752" y="4713732"/>
            <a:ext cx="2844165" cy="1932939"/>
          </a:xfrm>
          <a:prstGeom prst="rect">
            <a:avLst/>
          </a:prstGeom>
          <a:solidFill>
            <a:srgbClr val="F3CDCD">
              <a:alpha val="90194"/>
            </a:srgbClr>
          </a:solidFill>
        </p:spPr>
        <p:txBody>
          <a:bodyPr vert="horz" wrap="square" lIns="0" tIns="123825" rIns="0" bIns="0" rtlCol="0">
            <a:spAutoFit/>
          </a:bodyPr>
          <a:lstStyle/>
          <a:p>
            <a:pPr marL="462915" indent="-287020">
              <a:lnSpc>
                <a:spcPct val="100000"/>
              </a:lnSpc>
              <a:spcBef>
                <a:spcPts val="975"/>
              </a:spcBef>
              <a:buChar char="•"/>
              <a:tabLst>
                <a:tab pos="463550" algn="l"/>
              </a:tabLst>
            </a:pPr>
            <a:r>
              <a:rPr sz="3200" spc="-5" dirty="0">
                <a:latin typeface="Myanmar Text"/>
                <a:cs typeface="Myanmar Text"/>
              </a:rPr>
              <a:t>int</a:t>
            </a:r>
            <a:r>
              <a:rPr sz="3200" spc="-15" dirty="0">
                <a:latin typeface="Myanmar Text"/>
                <a:cs typeface="Myanmar Text"/>
              </a:rPr>
              <a:t> </a:t>
            </a:r>
            <a:r>
              <a:rPr sz="3200" spc="-5" dirty="0">
                <a:latin typeface="Myanmar Text"/>
                <a:cs typeface="Myanmar Text"/>
              </a:rPr>
              <a:t>i=0;</a:t>
            </a:r>
            <a:endParaRPr sz="3200">
              <a:latin typeface="Myanmar Text"/>
              <a:cs typeface="Myanmar Text"/>
            </a:endParaRPr>
          </a:p>
          <a:p>
            <a:pPr marL="462915" indent="-287020">
              <a:lnSpc>
                <a:spcPct val="100000"/>
              </a:lnSpc>
              <a:spcBef>
                <a:spcPts val="2410"/>
              </a:spcBef>
              <a:buChar char="•"/>
              <a:tabLst>
                <a:tab pos="463550" algn="l"/>
              </a:tabLst>
            </a:pPr>
            <a:r>
              <a:rPr sz="3200" spc="-5" dirty="0">
                <a:latin typeface="Myanmar Text"/>
                <a:cs typeface="Myanmar Text"/>
              </a:rPr>
              <a:t>int</a:t>
            </a:r>
            <a:r>
              <a:rPr sz="3200" spc="-15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x=2;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4108" y="3749040"/>
            <a:ext cx="2844165" cy="965200"/>
          </a:xfrm>
          <a:prstGeom prst="rect">
            <a:avLst/>
          </a:prstGeom>
          <a:solidFill>
            <a:srgbClr val="DF2D28"/>
          </a:solidFill>
        </p:spPr>
        <p:txBody>
          <a:bodyPr vert="horz" wrap="square" lIns="0" tIns="1003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FFFFFF"/>
                </a:solidFill>
                <a:latin typeface="Myanmar Text"/>
                <a:cs typeface="Myanmar Text"/>
              </a:rPr>
              <a:t>Test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4108" y="4713732"/>
            <a:ext cx="2844165" cy="1932939"/>
          </a:xfrm>
          <a:prstGeom prst="rect">
            <a:avLst/>
          </a:prstGeom>
          <a:solidFill>
            <a:srgbClr val="F3CDCD">
              <a:alpha val="90194"/>
            </a:srgbClr>
          </a:solidFill>
        </p:spPr>
        <p:txBody>
          <a:bodyPr vert="horz" wrap="square" lIns="0" tIns="123825" rIns="0" bIns="0" rtlCol="0">
            <a:spAutoFit/>
          </a:bodyPr>
          <a:lstStyle/>
          <a:p>
            <a:pPr marL="463550" indent="-287020">
              <a:lnSpc>
                <a:spcPct val="100000"/>
              </a:lnSpc>
              <a:spcBef>
                <a:spcPts val="975"/>
              </a:spcBef>
              <a:buChar char="•"/>
              <a:tabLst>
                <a:tab pos="463550" algn="l"/>
              </a:tabLst>
            </a:pPr>
            <a:r>
              <a:rPr sz="3200" dirty="0">
                <a:latin typeface="Myanmar Text"/>
                <a:cs typeface="Myanmar Text"/>
              </a:rPr>
              <a:t>i &lt;</a:t>
            </a:r>
            <a:r>
              <a:rPr sz="3200" spc="-30" dirty="0">
                <a:latin typeface="Myanmar Text"/>
                <a:cs typeface="Myanmar Text"/>
              </a:rPr>
              <a:t> </a:t>
            </a:r>
            <a:r>
              <a:rPr sz="3200" spc="-5" dirty="0">
                <a:latin typeface="Myanmar Text"/>
                <a:cs typeface="Myanmar Text"/>
              </a:rPr>
              <a:t>9;</a:t>
            </a:r>
            <a:endParaRPr sz="3200">
              <a:latin typeface="Myanmar Text"/>
              <a:cs typeface="Myanmar Text"/>
            </a:endParaRPr>
          </a:p>
          <a:p>
            <a:pPr marL="463550" indent="-287020">
              <a:lnSpc>
                <a:spcPct val="100000"/>
              </a:lnSpc>
              <a:spcBef>
                <a:spcPts val="2410"/>
              </a:spcBef>
              <a:buChar char="•"/>
              <a:tabLst>
                <a:tab pos="463550" algn="l"/>
              </a:tabLst>
            </a:pPr>
            <a:r>
              <a:rPr sz="3200" dirty="0">
                <a:latin typeface="Myanmar Text"/>
                <a:cs typeface="Myanmar Text"/>
              </a:rPr>
              <a:t>x &lt;</a:t>
            </a:r>
            <a:r>
              <a:rPr sz="3200" spc="-15" dirty="0">
                <a:latin typeface="Myanmar Text"/>
                <a:cs typeface="Myanmar Text"/>
              </a:rPr>
              <a:t> </a:t>
            </a:r>
            <a:r>
              <a:rPr sz="3200" spc="-5" dirty="0">
                <a:latin typeface="Myanmar Text"/>
                <a:cs typeface="Myanmar Text"/>
              </a:rPr>
              <a:t>4;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3464" y="3749040"/>
            <a:ext cx="2844165" cy="965200"/>
          </a:xfrm>
          <a:prstGeom prst="rect">
            <a:avLst/>
          </a:prstGeom>
          <a:solidFill>
            <a:srgbClr val="DF2D28"/>
          </a:solidFill>
        </p:spPr>
        <p:txBody>
          <a:bodyPr vert="horz" wrap="square" lIns="0" tIns="100330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solidFill>
                  <a:srgbClr val="FFFFFF"/>
                </a:solidFill>
                <a:latin typeface="Myanmar Text"/>
                <a:cs typeface="Myanmar Text"/>
              </a:rPr>
              <a:t>Update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3464" y="4713732"/>
            <a:ext cx="2844165" cy="1932939"/>
          </a:xfrm>
          <a:prstGeom prst="rect">
            <a:avLst/>
          </a:prstGeom>
          <a:solidFill>
            <a:srgbClr val="F3CDCD">
              <a:alpha val="90194"/>
            </a:srgbClr>
          </a:solidFill>
        </p:spPr>
        <p:txBody>
          <a:bodyPr vert="horz" wrap="square" lIns="0" tIns="123825" rIns="0" bIns="0" rtlCol="0">
            <a:spAutoFit/>
          </a:bodyPr>
          <a:lstStyle/>
          <a:p>
            <a:pPr marL="463550" indent="-287020">
              <a:lnSpc>
                <a:spcPct val="100000"/>
              </a:lnSpc>
              <a:spcBef>
                <a:spcPts val="975"/>
              </a:spcBef>
              <a:buChar char="•"/>
              <a:tabLst>
                <a:tab pos="463550" algn="l"/>
              </a:tabLst>
            </a:pPr>
            <a:r>
              <a:rPr sz="3200" dirty="0">
                <a:latin typeface="Myanmar Text"/>
                <a:cs typeface="Myanmar Text"/>
              </a:rPr>
              <a:t>i</a:t>
            </a:r>
            <a:r>
              <a:rPr sz="3200" spc="-10" dirty="0">
                <a:latin typeface="Myanmar Text"/>
                <a:cs typeface="Myanmar Text"/>
              </a:rPr>
              <a:t> </a:t>
            </a:r>
            <a:r>
              <a:rPr sz="3200" dirty="0">
                <a:latin typeface="Myanmar Text"/>
                <a:cs typeface="Myanmar Text"/>
              </a:rPr>
              <a:t>++;</a:t>
            </a:r>
            <a:endParaRPr sz="3200">
              <a:latin typeface="Myanmar Text"/>
              <a:cs typeface="Myanmar Text"/>
            </a:endParaRPr>
          </a:p>
          <a:p>
            <a:pPr marL="463550" indent="-287020">
              <a:lnSpc>
                <a:spcPct val="100000"/>
              </a:lnSpc>
              <a:spcBef>
                <a:spcPts val="2410"/>
              </a:spcBef>
              <a:buChar char="•"/>
              <a:tabLst>
                <a:tab pos="463550" algn="l"/>
              </a:tabLst>
            </a:pPr>
            <a:r>
              <a:rPr sz="3200" dirty="0">
                <a:latin typeface="Myanmar Text"/>
                <a:cs typeface="Myanmar Text"/>
              </a:rPr>
              <a:t>x--;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8290" y="100711"/>
            <a:ext cx="782891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28575">
              <a:lnSpc>
                <a:spcPts val="4320"/>
              </a:lnSpc>
              <a:spcBef>
                <a:spcPts val="640"/>
              </a:spcBef>
            </a:pP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EXAMPLE OF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ENTRY CONTROLLED 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LOOP VS EXIT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CONTROLLED</a:t>
            </a:r>
            <a:r>
              <a:rPr sz="40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endParaRPr sz="4000">
              <a:latin typeface="Myanmar Text"/>
              <a:cs typeface="Myanmar Tex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2850" y="1531747"/>
          <a:ext cx="9982200" cy="5133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/>
                <a:gridCol w="4991100"/>
              </a:tblGrid>
              <a:tr h="260857">
                <a:tc>
                  <a:txBody>
                    <a:bodyPr/>
                    <a:lstStyle/>
                    <a:p>
                      <a:pPr marL="68580">
                        <a:lnSpc>
                          <a:spcPts val="1689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While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loop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89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Do while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loop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</a:tr>
              <a:tr h="1565529">
                <a:tc>
                  <a:txBody>
                    <a:bodyPr/>
                    <a:lstStyle/>
                    <a:p>
                      <a:pPr marL="68580">
                        <a:lnSpc>
                          <a:spcPts val="154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int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 =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15;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while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( i &lt; 6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)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{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9829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cout&lt;&lt;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i--&lt;&lt;”\n”;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}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20"/>
                        </a:lnSpc>
                      </a:pPr>
                      <a:r>
                        <a:rPr sz="1600" spc="-10" dirty="0">
                          <a:latin typeface="Myanmar Text"/>
                          <a:cs typeface="Myanmar Text"/>
                        </a:rPr>
                        <a:t>int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i =</a:t>
                      </a:r>
                      <a:r>
                        <a:rPr sz="160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15;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10" dirty="0">
                          <a:latin typeface="Myanmar Text"/>
                          <a:cs typeface="Myanmar Text"/>
                        </a:rPr>
                        <a:t>do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dirty="0">
                          <a:latin typeface="Myanmar Text"/>
                          <a:cs typeface="Myanmar Text"/>
                        </a:rPr>
                        <a:t>{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983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yanmar Text"/>
                          <a:cs typeface="Myanmar Text"/>
                        </a:rPr>
                        <a:t>cout&lt;&lt;</a:t>
                      </a:r>
                      <a:r>
                        <a:rPr sz="1600" spc="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i--&lt;&lt;”\n”;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Myanmar Text"/>
                          <a:cs typeface="Myanmar Text"/>
                        </a:rPr>
                        <a:t>} while ( i &lt; 6</a:t>
                      </a:r>
                      <a:r>
                        <a:rPr sz="1600" spc="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);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260984">
                <a:tc>
                  <a:txBody>
                    <a:bodyPr/>
                    <a:lstStyle/>
                    <a:p>
                      <a:pPr marL="68580">
                        <a:lnSpc>
                          <a:spcPts val="270"/>
                        </a:lnSpc>
                        <a:spcBef>
                          <a:spcPts val="1685"/>
                        </a:spcBef>
                      </a:pPr>
                      <a:r>
                        <a:rPr sz="2400" b="1" spc="-7" baseline="65972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Output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No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output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Myanmar Text"/>
                          <a:cs typeface="Myanmar Text"/>
                        </a:rPr>
                        <a:t>Output</a:t>
                      </a:r>
                      <a:r>
                        <a:rPr sz="1600" spc="-6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400" spc="-7" baseline="-65972" dirty="0">
                          <a:latin typeface="Myanmar Text"/>
                          <a:cs typeface="Myanmar Text"/>
                        </a:rPr>
                        <a:t>15</a:t>
                      </a:r>
                      <a:endParaRPr sz="2400" baseline="-65972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</a:tr>
              <a:tr h="1043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8580">
                        <a:lnSpc>
                          <a:spcPts val="169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Explanation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85"/>
                        </a:lnSpc>
                      </a:pPr>
                      <a:r>
                        <a:rPr sz="1600" spc="-10" dirty="0">
                          <a:latin typeface="Myanmar Text"/>
                          <a:cs typeface="Myanmar Text"/>
                        </a:rPr>
                        <a:t>Explanation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</a:tr>
              <a:tr h="1164742">
                <a:tc>
                  <a:txBody>
                    <a:bodyPr/>
                    <a:lstStyle/>
                    <a:p>
                      <a:pPr marL="754380">
                        <a:lnSpc>
                          <a:spcPts val="155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loop body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will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not be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754380" marR="283210">
                        <a:lnSpc>
                          <a:spcPct val="1069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entered(executed)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since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condition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is false  and checked before the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body.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755015">
                        <a:lnSpc>
                          <a:spcPts val="1530"/>
                        </a:lnSpc>
                      </a:pPr>
                      <a:r>
                        <a:rPr sz="1600" spc="-5" dirty="0"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600" spc="-10" dirty="0">
                          <a:latin typeface="Myanmar Text"/>
                          <a:cs typeface="Myanmar Text"/>
                        </a:rPr>
                        <a:t>loop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body will be entered(executed)</a:t>
                      </a:r>
                      <a:r>
                        <a:rPr sz="1600" spc="4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and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755015" marR="22161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Myanmar Text"/>
                          <a:cs typeface="Myanmar Text"/>
                        </a:rPr>
                        <a:t>then the </a:t>
                      </a:r>
                      <a:r>
                        <a:rPr sz="1600" spc="-10" dirty="0">
                          <a:latin typeface="Myanmar Text"/>
                          <a:cs typeface="Myanmar Text"/>
                        </a:rPr>
                        <a:t>condition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will be checked. </a:t>
                      </a:r>
                      <a:r>
                        <a:rPr sz="1600" spc="-10" dirty="0">
                          <a:latin typeface="Myanmar Text"/>
                          <a:cs typeface="Myanmar Text"/>
                        </a:rPr>
                        <a:t>Since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it </a:t>
                      </a:r>
                      <a:r>
                        <a:rPr sz="1600" spc="-10" dirty="0">
                          <a:latin typeface="Myanmar Text"/>
                          <a:cs typeface="Myanmar Text"/>
                        </a:rPr>
                        <a:t>is 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false, loop will</a:t>
                      </a:r>
                      <a:r>
                        <a:rPr sz="1600" spc="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terminate.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  <a:tr h="577342">
                <a:tc>
                  <a:txBody>
                    <a:bodyPr/>
                    <a:lstStyle/>
                    <a:p>
                      <a:pPr marL="754380">
                        <a:lnSpc>
                          <a:spcPts val="15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loop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will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not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be executed even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once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as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the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7543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condition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false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755015">
                        <a:lnSpc>
                          <a:spcPts val="1530"/>
                        </a:lnSpc>
                      </a:pPr>
                      <a:r>
                        <a:rPr sz="1600" spc="-10" dirty="0">
                          <a:latin typeface="Myanmar Text"/>
                          <a:cs typeface="Myanmar Text"/>
                        </a:rPr>
                        <a:t>loop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will be executed at least once even if</a:t>
                      </a:r>
                      <a:r>
                        <a:rPr sz="1600" spc="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spc="-10" dirty="0">
                          <a:latin typeface="Myanmar Text"/>
                          <a:cs typeface="Myanmar Text"/>
                        </a:rPr>
                        <a:t>the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  <a:p>
                      <a:pPr marL="7550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Myanmar Text"/>
                          <a:cs typeface="Myanmar Text"/>
                        </a:rPr>
                        <a:t>condition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is</a:t>
                      </a:r>
                      <a:r>
                        <a:rPr sz="1600" spc="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600" spc="-5" dirty="0">
                          <a:latin typeface="Myanmar Text"/>
                          <a:cs typeface="Myanmar Text"/>
                        </a:rPr>
                        <a:t>false</a:t>
                      </a:r>
                      <a:endParaRPr sz="16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1825" y="910843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JUMP</a:t>
            </a:r>
            <a:r>
              <a:rPr spc="-70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10867"/>
            <a:ext cx="10254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C++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provides us with some jump statements that forcibly transfer flow of</a:t>
            </a:r>
            <a:r>
              <a:rPr sz="2200" spc="204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control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319045"/>
            <a:ext cx="8747760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according to a given</a:t>
            </a:r>
            <a:r>
              <a:rPr sz="22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condition.</a:t>
            </a:r>
            <a:endParaRPr sz="2200">
              <a:latin typeface="Myanmar Text"/>
              <a:cs typeface="Myanmar Text"/>
            </a:endParaRPr>
          </a:p>
          <a:p>
            <a:pPr marL="262255" indent="-250190">
              <a:lnSpc>
                <a:spcPct val="100000"/>
              </a:lnSpc>
              <a:spcBef>
                <a:spcPts val="735"/>
              </a:spcBef>
              <a:buSzPct val="95454"/>
              <a:buFont typeface="Wingdings"/>
              <a:buChar char=""/>
              <a:tabLst>
                <a:tab pos="2628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There are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three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jump statements and a function which we shall</a:t>
            </a:r>
            <a:r>
              <a:rPr sz="2200" spc="1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study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3505580"/>
            <a:ext cx="1425575" cy="15970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315"/>
              </a:spcBef>
              <a:buSzPct val="83333"/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break</a:t>
            </a:r>
            <a:endParaRPr sz="2400">
              <a:latin typeface="Myanmar Text"/>
              <a:cs typeface="Myanmar Text"/>
            </a:endParaRPr>
          </a:p>
          <a:p>
            <a:pPr marL="2406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ntin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endParaRPr sz="2400">
              <a:latin typeface="Myanmar Text"/>
              <a:cs typeface="Myanmar Text"/>
            </a:endParaRPr>
          </a:p>
          <a:p>
            <a:pPr marL="2406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goto</a:t>
            </a:r>
            <a:endParaRPr sz="2400">
              <a:latin typeface="Myanmar Text"/>
              <a:cs typeface="Myanmar Text"/>
            </a:endParaRPr>
          </a:p>
          <a:p>
            <a:pPr marL="2406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exit()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4753" y="910843"/>
            <a:ext cx="5400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BREAK</a:t>
            </a:r>
            <a:r>
              <a:rPr spc="-5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319" y="1942541"/>
            <a:ext cx="1053020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73050">
              <a:lnSpc>
                <a:spcPts val="245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break statement causes a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to exit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ie, it terminates the loop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sz="2400" spc="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soon</a:t>
            </a:r>
            <a:endParaRPr sz="2400">
              <a:latin typeface="Myanmar Text"/>
              <a:cs typeface="Myanmar Text"/>
            </a:endParaRPr>
          </a:p>
          <a:p>
            <a:pPr marL="253365">
              <a:lnSpc>
                <a:spcPts val="2450"/>
              </a:lnSpc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it 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encountered. The control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transferred outside the</a:t>
            </a:r>
            <a:r>
              <a:rPr sz="2400" spc="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loop.</a:t>
            </a:r>
            <a:endParaRPr sz="2400">
              <a:latin typeface="Myanmar Text"/>
              <a:cs typeface="Myanmar Text"/>
            </a:endParaRPr>
          </a:p>
          <a:p>
            <a:pPr marL="253365" marR="17780" indent="-228600">
              <a:lnSpc>
                <a:spcPct val="70000"/>
              </a:lnSpc>
              <a:spcBef>
                <a:spcPts val="994"/>
              </a:spcBef>
              <a:buSzPct val="95833"/>
              <a:buFont typeface="Wingdings"/>
              <a:buChar char=""/>
              <a:tabLst>
                <a:tab pos="29781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break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statement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can be used with any of the 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loops-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loop, while loop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or do…..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while</a:t>
            </a:r>
            <a:r>
              <a:rPr sz="2400" spc="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loop.</a:t>
            </a:r>
            <a:endParaRPr sz="2400">
              <a:latin typeface="Myanmar Text"/>
              <a:cs typeface="Myanmar Text"/>
            </a:endParaRPr>
          </a:p>
          <a:p>
            <a:pPr marL="297180" indent="-272415">
              <a:lnSpc>
                <a:spcPct val="100000"/>
              </a:lnSpc>
              <a:spcBef>
                <a:spcPts val="145"/>
              </a:spcBef>
              <a:buSzPct val="95833"/>
              <a:buFont typeface="Wingdings"/>
              <a:buChar char=""/>
              <a:tabLst>
                <a:tab pos="297815" algn="l"/>
              </a:tabLst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Syntax:</a:t>
            </a:r>
            <a:endParaRPr sz="2400">
              <a:latin typeface="Myanmar Text"/>
              <a:cs typeface="Myanmar Text"/>
            </a:endParaRPr>
          </a:p>
          <a:p>
            <a:pPr marL="119253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break;</a:t>
            </a:r>
            <a:endParaRPr sz="2400">
              <a:latin typeface="Myanmar Text"/>
              <a:cs typeface="Myanmar Text"/>
            </a:endParaRPr>
          </a:p>
          <a:p>
            <a:pPr marL="297180" indent="-272415">
              <a:lnSpc>
                <a:spcPts val="2820"/>
              </a:lnSpc>
              <a:spcBef>
                <a:spcPts val="130"/>
              </a:spcBef>
              <a:buSzPct val="95833"/>
              <a:buFont typeface="Wingdings"/>
              <a:buChar char=""/>
              <a:tabLst>
                <a:tab pos="29781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Usage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:</a:t>
            </a:r>
            <a:endParaRPr sz="2400">
              <a:latin typeface="Myanmar Text"/>
              <a:cs typeface="Myanmar Text"/>
            </a:endParaRPr>
          </a:p>
          <a:p>
            <a:pPr marR="6207760" algn="ctr">
              <a:lnSpc>
                <a:spcPts val="2230"/>
              </a:lnSpc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for(int i=0; i&lt;15; i++)</a:t>
            </a:r>
            <a:endParaRPr sz="2000">
              <a:latin typeface="Myanmar Text"/>
              <a:cs typeface="Myanmar Text"/>
            </a:endParaRPr>
          </a:p>
          <a:p>
            <a:pPr marR="6202680" algn="ctr"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 i %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11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==0)</a:t>
            </a:r>
            <a:endParaRPr sz="2000">
              <a:latin typeface="Myanmar Text"/>
              <a:cs typeface="Myanmar Text"/>
            </a:endParaRPr>
          </a:p>
          <a:p>
            <a:pPr marR="6917690" algn="ctr">
              <a:lnSpc>
                <a:spcPts val="2185"/>
              </a:lnSpc>
            </a:pPr>
            <a:r>
              <a:rPr sz="2000" dirty="0">
                <a:solidFill>
                  <a:srgbClr val="FF0000"/>
                </a:solidFill>
                <a:latin typeface="Myanmar Text"/>
                <a:cs typeface="Myanmar Text"/>
              </a:rPr>
              <a:t>break;</a:t>
            </a:r>
            <a:endParaRPr sz="2000">
              <a:latin typeface="Myanmar Text"/>
              <a:cs typeface="Myanmar Text"/>
            </a:endParaRPr>
          </a:p>
          <a:p>
            <a:pPr marR="6131560" algn="ctr">
              <a:lnSpc>
                <a:spcPts val="2295"/>
              </a:lnSpc>
              <a:tabLst>
                <a:tab pos="273685" algn="l"/>
              </a:tabLst>
            </a:pPr>
            <a:r>
              <a:rPr sz="2700" baseline="-64814" dirty="0">
                <a:solidFill>
                  <a:srgbClr val="FFFFFF"/>
                </a:solidFill>
                <a:latin typeface="Myanmar Text"/>
                <a:cs typeface="Myanmar Text"/>
              </a:rPr>
              <a:t>}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cout&lt;&lt;i&lt;&lt;“\n”;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&#10;{&#10;statement1;&#10;if(val&gt;2000)&#10;break;&#10;:&#10;statement2;&#10;} while(test expression)&#10;statement3;&#10;WORKING OF BREAK STATEMENT IN DO-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381000"/>
            <a:ext cx="10515600" cy="69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94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XERCISES:&#10;• MULTIPLE CHOICE QUESTIONS&#10;(MCQs)&#10;• PROGRAM BASED QUESTION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11811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75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. The continue statement&#10;• The continue statement works somewhat like the&#10;break statement.&#10;• For the for loop, continue 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8600"/>
            <a:ext cx="12293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54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392" y="416128"/>
            <a:ext cx="640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10" dirty="0"/>
              <a:t>FLOWCHART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187" y="2057145"/>
          <a:ext cx="6477000" cy="4239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0"/>
                <a:gridCol w="3238500"/>
              </a:tblGrid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Code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Output &amp;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Explanation</a:t>
                      </a:r>
                      <a:endParaRPr sz="20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</a:tr>
              <a:tr h="3913631"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int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 =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0;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while(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 &lt;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15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)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{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417195" marR="1670050" indent="-140335">
                        <a:lnSpc>
                          <a:spcPts val="257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if(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 = = 6</a:t>
                      </a: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)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break;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cout &lt;&lt; i &lt;&lt;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“\n”;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4876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 = i +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2;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}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68580" marR="799465">
                        <a:lnSpc>
                          <a:spcPts val="2570"/>
                        </a:lnSpc>
                        <a:spcBef>
                          <a:spcPts val="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cout &lt;&lt;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“outside</a:t>
                      </a: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of  loop”;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}</a:t>
                      </a:r>
                      <a:endParaRPr sz="20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2000" b="1" dirty="0">
                          <a:latin typeface="Myanmar Text"/>
                          <a:cs typeface="Myanmar Text"/>
                        </a:rPr>
                        <a:t>Output</a:t>
                      </a:r>
                      <a:endParaRPr sz="200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Myanmar Text"/>
                          <a:cs typeface="Myanmar Text"/>
                        </a:rPr>
                        <a:t>0</a:t>
                      </a:r>
                      <a:endParaRPr sz="200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Myanmar Text"/>
                          <a:cs typeface="Myanmar Text"/>
                        </a:rPr>
                        <a:t>2</a:t>
                      </a:r>
                      <a:endParaRPr sz="200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Myanmar Text"/>
                          <a:cs typeface="Myanmar Text"/>
                        </a:rPr>
                        <a:t>4</a:t>
                      </a:r>
                      <a:endParaRPr sz="200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" dirty="0">
                          <a:latin typeface="Myanmar Text"/>
                          <a:cs typeface="Myanmar Text"/>
                        </a:rPr>
                        <a:t>Outside </a:t>
                      </a:r>
                      <a:r>
                        <a:rPr sz="2000" dirty="0">
                          <a:latin typeface="Myanmar Text"/>
                          <a:cs typeface="Myanmar Text"/>
                        </a:rPr>
                        <a:t>of</a:t>
                      </a:r>
                      <a:r>
                        <a:rPr sz="2000" spc="-5" dirty="0">
                          <a:latin typeface="Myanmar Text"/>
                          <a:cs typeface="Myanmar Text"/>
                        </a:rPr>
                        <a:t> loop</a:t>
                      </a:r>
                      <a:endParaRPr sz="2000">
                        <a:latin typeface="Myanmar Text"/>
                        <a:cs typeface="Myanmar Text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5" dirty="0">
                          <a:latin typeface="Myanmar Text"/>
                          <a:cs typeface="Myanmar Text"/>
                        </a:rPr>
                        <a:t>Explanation</a:t>
                      </a:r>
                      <a:endParaRPr sz="2000">
                        <a:latin typeface="Myanmar Text"/>
                        <a:cs typeface="Myanmar Text"/>
                      </a:endParaRPr>
                    </a:p>
                    <a:p>
                      <a:pPr marL="68580" marR="86995">
                        <a:lnSpc>
                          <a:spcPct val="107000"/>
                        </a:lnSpc>
                        <a:spcBef>
                          <a:spcPts val="42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loop runs only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till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values 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becomes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6. When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  is 6 the loop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terminates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 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control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transferred 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statement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outside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loop.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267956" y="4331208"/>
            <a:ext cx="1579245" cy="1210310"/>
          </a:xfrm>
          <a:custGeom>
            <a:avLst/>
            <a:gdLst/>
            <a:ahLst/>
            <a:cxnLst/>
            <a:rect l="l" t="t" r="r" b="b"/>
            <a:pathLst>
              <a:path w="1579245" h="1210310">
                <a:moveTo>
                  <a:pt x="789432" y="0"/>
                </a:moveTo>
                <a:lnTo>
                  <a:pt x="0" y="605028"/>
                </a:lnTo>
                <a:lnTo>
                  <a:pt x="789432" y="1210056"/>
                </a:lnTo>
                <a:lnTo>
                  <a:pt x="1578864" y="605028"/>
                </a:lnTo>
                <a:lnTo>
                  <a:pt x="789432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7956" y="4331208"/>
            <a:ext cx="1579245" cy="1210310"/>
          </a:xfrm>
          <a:custGeom>
            <a:avLst/>
            <a:gdLst/>
            <a:ahLst/>
            <a:cxnLst/>
            <a:rect l="l" t="t" r="r" b="b"/>
            <a:pathLst>
              <a:path w="1579245" h="1210310">
                <a:moveTo>
                  <a:pt x="0" y="605028"/>
                </a:moveTo>
                <a:lnTo>
                  <a:pt x="789432" y="0"/>
                </a:lnTo>
                <a:lnTo>
                  <a:pt x="1578864" y="605028"/>
                </a:lnTo>
                <a:lnTo>
                  <a:pt x="789432" y="1210056"/>
                </a:lnTo>
                <a:lnTo>
                  <a:pt x="0" y="605028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30439" y="4574285"/>
            <a:ext cx="45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i=</a:t>
            </a:r>
            <a:r>
              <a:rPr sz="1800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=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2067" y="484860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6</a:t>
            </a:r>
            <a:r>
              <a:rPr sz="1800" spc="-9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?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9100" y="2668523"/>
            <a:ext cx="76200" cy="226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4300" y="1981200"/>
            <a:ext cx="76200" cy="226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39100" y="4116323"/>
            <a:ext cx="76200" cy="226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7481" y="5487670"/>
            <a:ext cx="76200" cy="307340"/>
          </a:xfrm>
          <a:custGeom>
            <a:avLst/>
            <a:gdLst/>
            <a:ahLst/>
            <a:cxnLst/>
            <a:rect l="l" t="t" r="r" b="b"/>
            <a:pathLst>
              <a:path w="76200" h="307339">
                <a:moveTo>
                  <a:pt x="31673" y="230861"/>
                </a:moveTo>
                <a:lnTo>
                  <a:pt x="0" y="232003"/>
                </a:lnTo>
                <a:lnTo>
                  <a:pt x="40767" y="306781"/>
                </a:lnTo>
                <a:lnTo>
                  <a:pt x="69565" y="243547"/>
                </a:lnTo>
                <a:lnTo>
                  <a:pt x="32131" y="243547"/>
                </a:lnTo>
                <a:lnTo>
                  <a:pt x="31673" y="230861"/>
                </a:lnTo>
                <a:close/>
              </a:path>
              <a:path w="76200" h="307339">
                <a:moveTo>
                  <a:pt x="44373" y="230403"/>
                </a:moveTo>
                <a:lnTo>
                  <a:pt x="31673" y="230861"/>
                </a:lnTo>
                <a:lnTo>
                  <a:pt x="32131" y="243547"/>
                </a:lnTo>
                <a:lnTo>
                  <a:pt x="44831" y="243090"/>
                </a:lnTo>
                <a:lnTo>
                  <a:pt x="44373" y="230403"/>
                </a:lnTo>
                <a:close/>
              </a:path>
              <a:path w="76200" h="307339">
                <a:moveTo>
                  <a:pt x="76073" y="229260"/>
                </a:moveTo>
                <a:lnTo>
                  <a:pt x="44373" y="230403"/>
                </a:lnTo>
                <a:lnTo>
                  <a:pt x="44831" y="243090"/>
                </a:lnTo>
                <a:lnTo>
                  <a:pt x="32131" y="243547"/>
                </a:lnTo>
                <a:lnTo>
                  <a:pt x="69565" y="243547"/>
                </a:lnTo>
                <a:lnTo>
                  <a:pt x="76073" y="229260"/>
                </a:lnTo>
                <a:close/>
              </a:path>
              <a:path w="76200" h="307339">
                <a:moveTo>
                  <a:pt x="36068" y="0"/>
                </a:moveTo>
                <a:lnTo>
                  <a:pt x="23368" y="507"/>
                </a:lnTo>
                <a:lnTo>
                  <a:pt x="31673" y="230861"/>
                </a:lnTo>
                <a:lnTo>
                  <a:pt x="44373" y="230403"/>
                </a:lnTo>
                <a:lnTo>
                  <a:pt x="36068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39200" y="49149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9500" y="1577339"/>
            <a:ext cx="861060" cy="533400"/>
          </a:xfrm>
          <a:custGeom>
            <a:avLst/>
            <a:gdLst/>
            <a:ahLst/>
            <a:cxnLst/>
            <a:rect l="l" t="t" r="r" b="b"/>
            <a:pathLst>
              <a:path w="861059" h="533400">
                <a:moveTo>
                  <a:pt x="430529" y="0"/>
                </a:moveTo>
                <a:lnTo>
                  <a:pt x="372116" y="2434"/>
                </a:lnTo>
                <a:lnTo>
                  <a:pt x="316088" y="9525"/>
                </a:lnTo>
                <a:lnTo>
                  <a:pt x="262961" y="20955"/>
                </a:lnTo>
                <a:lnTo>
                  <a:pt x="213247" y="36406"/>
                </a:lnTo>
                <a:lnTo>
                  <a:pt x="167459" y="55562"/>
                </a:lnTo>
                <a:lnTo>
                  <a:pt x="126110" y="78105"/>
                </a:lnTo>
                <a:lnTo>
                  <a:pt x="89715" y="103716"/>
                </a:lnTo>
                <a:lnTo>
                  <a:pt x="58786" y="132080"/>
                </a:lnTo>
                <a:lnTo>
                  <a:pt x="33837" y="162877"/>
                </a:lnTo>
                <a:lnTo>
                  <a:pt x="3930" y="230505"/>
                </a:lnTo>
                <a:lnTo>
                  <a:pt x="0" y="266700"/>
                </a:lnTo>
                <a:lnTo>
                  <a:pt x="3930" y="302895"/>
                </a:lnTo>
                <a:lnTo>
                  <a:pt x="33837" y="370522"/>
                </a:lnTo>
                <a:lnTo>
                  <a:pt x="58786" y="401320"/>
                </a:lnTo>
                <a:lnTo>
                  <a:pt x="89715" y="429683"/>
                </a:lnTo>
                <a:lnTo>
                  <a:pt x="126111" y="455295"/>
                </a:lnTo>
                <a:lnTo>
                  <a:pt x="167459" y="477837"/>
                </a:lnTo>
                <a:lnTo>
                  <a:pt x="213247" y="496993"/>
                </a:lnTo>
                <a:lnTo>
                  <a:pt x="262961" y="512445"/>
                </a:lnTo>
                <a:lnTo>
                  <a:pt x="316088" y="523875"/>
                </a:lnTo>
                <a:lnTo>
                  <a:pt x="372116" y="530965"/>
                </a:lnTo>
                <a:lnTo>
                  <a:pt x="430529" y="533400"/>
                </a:lnTo>
                <a:lnTo>
                  <a:pt x="488943" y="530965"/>
                </a:lnTo>
                <a:lnTo>
                  <a:pt x="544971" y="523875"/>
                </a:lnTo>
                <a:lnTo>
                  <a:pt x="598098" y="512445"/>
                </a:lnTo>
                <a:lnTo>
                  <a:pt x="647812" y="496993"/>
                </a:lnTo>
                <a:lnTo>
                  <a:pt x="693600" y="477837"/>
                </a:lnTo>
                <a:lnTo>
                  <a:pt x="734949" y="455295"/>
                </a:lnTo>
                <a:lnTo>
                  <a:pt x="771344" y="429683"/>
                </a:lnTo>
                <a:lnTo>
                  <a:pt x="802273" y="401320"/>
                </a:lnTo>
                <a:lnTo>
                  <a:pt x="827222" y="370522"/>
                </a:lnTo>
                <a:lnTo>
                  <a:pt x="857129" y="302895"/>
                </a:lnTo>
                <a:lnTo>
                  <a:pt x="861059" y="266700"/>
                </a:lnTo>
                <a:lnTo>
                  <a:pt x="857129" y="230505"/>
                </a:lnTo>
                <a:lnTo>
                  <a:pt x="827222" y="162877"/>
                </a:lnTo>
                <a:lnTo>
                  <a:pt x="802273" y="132080"/>
                </a:lnTo>
                <a:lnTo>
                  <a:pt x="771344" y="103716"/>
                </a:lnTo>
                <a:lnTo>
                  <a:pt x="734949" y="78105"/>
                </a:lnTo>
                <a:lnTo>
                  <a:pt x="693600" y="55562"/>
                </a:lnTo>
                <a:lnTo>
                  <a:pt x="647812" y="36406"/>
                </a:lnTo>
                <a:lnTo>
                  <a:pt x="598098" y="20955"/>
                </a:lnTo>
                <a:lnTo>
                  <a:pt x="544971" y="9525"/>
                </a:lnTo>
                <a:lnTo>
                  <a:pt x="488943" y="2434"/>
                </a:lnTo>
                <a:lnTo>
                  <a:pt x="430529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9500" y="1577339"/>
            <a:ext cx="861060" cy="533400"/>
          </a:xfrm>
          <a:custGeom>
            <a:avLst/>
            <a:gdLst/>
            <a:ahLst/>
            <a:cxnLst/>
            <a:rect l="l" t="t" r="r" b="b"/>
            <a:pathLst>
              <a:path w="861059" h="533400">
                <a:moveTo>
                  <a:pt x="0" y="266700"/>
                </a:moveTo>
                <a:lnTo>
                  <a:pt x="15381" y="195791"/>
                </a:lnTo>
                <a:lnTo>
                  <a:pt x="58786" y="132080"/>
                </a:lnTo>
                <a:lnTo>
                  <a:pt x="89715" y="103716"/>
                </a:lnTo>
                <a:lnTo>
                  <a:pt x="126110" y="78105"/>
                </a:lnTo>
                <a:lnTo>
                  <a:pt x="167459" y="55562"/>
                </a:lnTo>
                <a:lnTo>
                  <a:pt x="213247" y="36406"/>
                </a:lnTo>
                <a:lnTo>
                  <a:pt x="262961" y="20955"/>
                </a:lnTo>
                <a:lnTo>
                  <a:pt x="316088" y="9525"/>
                </a:lnTo>
                <a:lnTo>
                  <a:pt x="372116" y="2434"/>
                </a:lnTo>
                <a:lnTo>
                  <a:pt x="430529" y="0"/>
                </a:lnTo>
                <a:lnTo>
                  <a:pt x="488943" y="2434"/>
                </a:lnTo>
                <a:lnTo>
                  <a:pt x="544971" y="9525"/>
                </a:lnTo>
                <a:lnTo>
                  <a:pt x="598098" y="20954"/>
                </a:lnTo>
                <a:lnTo>
                  <a:pt x="647812" y="36406"/>
                </a:lnTo>
                <a:lnTo>
                  <a:pt x="693600" y="55562"/>
                </a:lnTo>
                <a:lnTo>
                  <a:pt x="734948" y="78104"/>
                </a:lnTo>
                <a:lnTo>
                  <a:pt x="771344" y="103716"/>
                </a:lnTo>
                <a:lnTo>
                  <a:pt x="802273" y="132079"/>
                </a:lnTo>
                <a:lnTo>
                  <a:pt x="827222" y="162877"/>
                </a:lnTo>
                <a:lnTo>
                  <a:pt x="857129" y="230504"/>
                </a:lnTo>
                <a:lnTo>
                  <a:pt x="861059" y="266700"/>
                </a:lnTo>
                <a:lnTo>
                  <a:pt x="857129" y="302895"/>
                </a:lnTo>
                <a:lnTo>
                  <a:pt x="827222" y="370522"/>
                </a:lnTo>
                <a:lnTo>
                  <a:pt x="802273" y="401320"/>
                </a:lnTo>
                <a:lnTo>
                  <a:pt x="771344" y="429683"/>
                </a:lnTo>
                <a:lnTo>
                  <a:pt x="734949" y="455295"/>
                </a:lnTo>
                <a:lnTo>
                  <a:pt x="693600" y="477837"/>
                </a:lnTo>
                <a:lnTo>
                  <a:pt x="647812" y="496993"/>
                </a:lnTo>
                <a:lnTo>
                  <a:pt x="598098" y="512444"/>
                </a:lnTo>
                <a:lnTo>
                  <a:pt x="544971" y="523874"/>
                </a:lnTo>
                <a:lnTo>
                  <a:pt x="488943" y="530965"/>
                </a:lnTo>
                <a:lnTo>
                  <a:pt x="430529" y="533400"/>
                </a:lnTo>
                <a:lnTo>
                  <a:pt x="372116" y="530965"/>
                </a:lnTo>
                <a:lnTo>
                  <a:pt x="316088" y="523875"/>
                </a:lnTo>
                <a:lnTo>
                  <a:pt x="262961" y="512445"/>
                </a:lnTo>
                <a:lnTo>
                  <a:pt x="213247" y="496993"/>
                </a:lnTo>
                <a:lnTo>
                  <a:pt x="167459" y="477837"/>
                </a:lnTo>
                <a:lnTo>
                  <a:pt x="126111" y="455295"/>
                </a:lnTo>
                <a:lnTo>
                  <a:pt x="89715" y="429683"/>
                </a:lnTo>
                <a:lnTo>
                  <a:pt x="58786" y="401320"/>
                </a:lnTo>
                <a:lnTo>
                  <a:pt x="33837" y="370522"/>
                </a:lnTo>
                <a:lnTo>
                  <a:pt x="3930" y="302895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86878" y="161861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4200" y="2194560"/>
            <a:ext cx="2426335" cy="452755"/>
          </a:xfrm>
          <a:prstGeom prst="rect">
            <a:avLst/>
          </a:prstGeom>
          <a:solidFill>
            <a:srgbClr val="DF2D28"/>
          </a:solidFill>
          <a:ln w="12192">
            <a:solidFill>
              <a:srgbClr val="A31F1A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Initialize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77100" y="2868167"/>
            <a:ext cx="1621790" cy="1210310"/>
          </a:xfrm>
          <a:custGeom>
            <a:avLst/>
            <a:gdLst/>
            <a:ahLst/>
            <a:cxnLst/>
            <a:rect l="l" t="t" r="r" b="b"/>
            <a:pathLst>
              <a:path w="1621790" h="1210310">
                <a:moveTo>
                  <a:pt x="810768" y="0"/>
                </a:moveTo>
                <a:lnTo>
                  <a:pt x="0" y="605028"/>
                </a:lnTo>
                <a:lnTo>
                  <a:pt x="810768" y="1210056"/>
                </a:lnTo>
                <a:lnTo>
                  <a:pt x="1621535" y="605028"/>
                </a:lnTo>
                <a:lnTo>
                  <a:pt x="810768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7100" y="2868167"/>
            <a:ext cx="1621790" cy="1210310"/>
          </a:xfrm>
          <a:custGeom>
            <a:avLst/>
            <a:gdLst/>
            <a:ahLst/>
            <a:cxnLst/>
            <a:rect l="l" t="t" r="r" b="b"/>
            <a:pathLst>
              <a:path w="1621790" h="1210310">
                <a:moveTo>
                  <a:pt x="0" y="605028"/>
                </a:moveTo>
                <a:lnTo>
                  <a:pt x="810768" y="0"/>
                </a:lnTo>
                <a:lnTo>
                  <a:pt x="1621535" y="605028"/>
                </a:lnTo>
                <a:lnTo>
                  <a:pt x="810768" y="1210056"/>
                </a:lnTo>
                <a:lnTo>
                  <a:pt x="0" y="605028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1264" y="4514088"/>
            <a:ext cx="1926589" cy="681355"/>
          </a:xfrm>
          <a:custGeom>
            <a:avLst/>
            <a:gdLst/>
            <a:ahLst/>
            <a:cxnLst/>
            <a:rect l="l" t="t" r="r" b="b"/>
            <a:pathLst>
              <a:path w="1926590" h="681354">
                <a:moveTo>
                  <a:pt x="0" y="681228"/>
                </a:moveTo>
                <a:lnTo>
                  <a:pt x="1926335" y="681228"/>
                </a:lnTo>
                <a:lnTo>
                  <a:pt x="1926335" y="0"/>
                </a:lnTo>
                <a:lnTo>
                  <a:pt x="0" y="0"/>
                </a:lnTo>
                <a:lnTo>
                  <a:pt x="0" y="681228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51264" y="4514088"/>
            <a:ext cx="1926589" cy="681355"/>
          </a:xfrm>
          <a:custGeom>
            <a:avLst/>
            <a:gdLst/>
            <a:ahLst/>
            <a:cxnLst/>
            <a:rect l="l" t="t" r="r" b="b"/>
            <a:pathLst>
              <a:path w="1926590" h="681354">
                <a:moveTo>
                  <a:pt x="0" y="681228"/>
                </a:moveTo>
                <a:lnTo>
                  <a:pt x="1926335" y="681228"/>
                </a:lnTo>
                <a:lnTo>
                  <a:pt x="1926335" y="0"/>
                </a:lnTo>
                <a:lnTo>
                  <a:pt x="0" y="0"/>
                </a:lnTo>
                <a:lnTo>
                  <a:pt x="0" y="681228"/>
                </a:lnTo>
                <a:close/>
              </a:path>
            </a:pathLst>
          </a:custGeom>
          <a:ln w="12191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92030" y="4493132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Display</a:t>
            </a:r>
            <a:r>
              <a:rPr sz="18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48773" y="4767453"/>
            <a:ext cx="1145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Increment</a:t>
            </a:r>
            <a:r>
              <a:rPr sz="1800" spc="-9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58100" y="5795771"/>
            <a:ext cx="861060" cy="533400"/>
          </a:xfrm>
          <a:custGeom>
            <a:avLst/>
            <a:gdLst/>
            <a:ahLst/>
            <a:cxnLst/>
            <a:rect l="l" t="t" r="r" b="b"/>
            <a:pathLst>
              <a:path w="861059" h="533400">
                <a:moveTo>
                  <a:pt x="430529" y="0"/>
                </a:moveTo>
                <a:lnTo>
                  <a:pt x="372116" y="2434"/>
                </a:lnTo>
                <a:lnTo>
                  <a:pt x="316088" y="9526"/>
                </a:lnTo>
                <a:lnTo>
                  <a:pt x="262961" y="20958"/>
                </a:lnTo>
                <a:lnTo>
                  <a:pt x="213247" y="36412"/>
                </a:lnTo>
                <a:lnTo>
                  <a:pt x="167459" y="55570"/>
                </a:lnTo>
                <a:lnTo>
                  <a:pt x="126110" y="78114"/>
                </a:lnTo>
                <a:lnTo>
                  <a:pt x="89715" y="103727"/>
                </a:lnTo>
                <a:lnTo>
                  <a:pt x="58786" y="132091"/>
                </a:lnTo>
                <a:lnTo>
                  <a:pt x="33837" y="162888"/>
                </a:lnTo>
                <a:lnTo>
                  <a:pt x="3930" y="230510"/>
                </a:lnTo>
                <a:lnTo>
                  <a:pt x="0" y="266699"/>
                </a:lnTo>
                <a:lnTo>
                  <a:pt x="3930" y="302889"/>
                </a:lnTo>
                <a:lnTo>
                  <a:pt x="33837" y="370511"/>
                </a:lnTo>
                <a:lnTo>
                  <a:pt x="58786" y="401308"/>
                </a:lnTo>
                <a:lnTo>
                  <a:pt x="89715" y="429672"/>
                </a:lnTo>
                <a:lnTo>
                  <a:pt x="126111" y="455285"/>
                </a:lnTo>
                <a:lnTo>
                  <a:pt x="167459" y="477829"/>
                </a:lnTo>
                <a:lnTo>
                  <a:pt x="213247" y="496987"/>
                </a:lnTo>
                <a:lnTo>
                  <a:pt x="262961" y="512441"/>
                </a:lnTo>
                <a:lnTo>
                  <a:pt x="316088" y="523873"/>
                </a:lnTo>
                <a:lnTo>
                  <a:pt x="372116" y="530965"/>
                </a:lnTo>
                <a:lnTo>
                  <a:pt x="430529" y="533399"/>
                </a:lnTo>
                <a:lnTo>
                  <a:pt x="488943" y="530965"/>
                </a:lnTo>
                <a:lnTo>
                  <a:pt x="544971" y="523873"/>
                </a:lnTo>
                <a:lnTo>
                  <a:pt x="598098" y="512441"/>
                </a:lnTo>
                <a:lnTo>
                  <a:pt x="647812" y="496987"/>
                </a:lnTo>
                <a:lnTo>
                  <a:pt x="693600" y="477829"/>
                </a:lnTo>
                <a:lnTo>
                  <a:pt x="734949" y="455285"/>
                </a:lnTo>
                <a:lnTo>
                  <a:pt x="771344" y="429672"/>
                </a:lnTo>
                <a:lnTo>
                  <a:pt x="802273" y="401308"/>
                </a:lnTo>
                <a:lnTo>
                  <a:pt x="827222" y="370511"/>
                </a:lnTo>
                <a:lnTo>
                  <a:pt x="857129" y="302889"/>
                </a:lnTo>
                <a:lnTo>
                  <a:pt x="861059" y="266699"/>
                </a:lnTo>
                <a:lnTo>
                  <a:pt x="857129" y="230510"/>
                </a:lnTo>
                <a:lnTo>
                  <a:pt x="827222" y="162888"/>
                </a:lnTo>
                <a:lnTo>
                  <a:pt x="802273" y="132091"/>
                </a:lnTo>
                <a:lnTo>
                  <a:pt x="771344" y="103727"/>
                </a:lnTo>
                <a:lnTo>
                  <a:pt x="734948" y="78114"/>
                </a:lnTo>
                <a:lnTo>
                  <a:pt x="693600" y="55570"/>
                </a:lnTo>
                <a:lnTo>
                  <a:pt x="647812" y="36412"/>
                </a:lnTo>
                <a:lnTo>
                  <a:pt x="598098" y="20958"/>
                </a:lnTo>
                <a:lnTo>
                  <a:pt x="544971" y="9526"/>
                </a:lnTo>
                <a:lnTo>
                  <a:pt x="488943" y="2434"/>
                </a:lnTo>
                <a:lnTo>
                  <a:pt x="430529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58100" y="5795771"/>
            <a:ext cx="861060" cy="533400"/>
          </a:xfrm>
          <a:custGeom>
            <a:avLst/>
            <a:gdLst/>
            <a:ahLst/>
            <a:cxnLst/>
            <a:rect l="l" t="t" r="r" b="b"/>
            <a:pathLst>
              <a:path w="861059" h="533400">
                <a:moveTo>
                  <a:pt x="0" y="266699"/>
                </a:moveTo>
                <a:lnTo>
                  <a:pt x="15381" y="195800"/>
                </a:lnTo>
                <a:lnTo>
                  <a:pt x="58786" y="132091"/>
                </a:lnTo>
                <a:lnTo>
                  <a:pt x="89715" y="103727"/>
                </a:lnTo>
                <a:lnTo>
                  <a:pt x="126110" y="78114"/>
                </a:lnTo>
                <a:lnTo>
                  <a:pt x="167459" y="55570"/>
                </a:lnTo>
                <a:lnTo>
                  <a:pt x="213247" y="36412"/>
                </a:lnTo>
                <a:lnTo>
                  <a:pt x="262961" y="20958"/>
                </a:lnTo>
                <a:lnTo>
                  <a:pt x="316088" y="9526"/>
                </a:lnTo>
                <a:lnTo>
                  <a:pt x="372116" y="2434"/>
                </a:lnTo>
                <a:lnTo>
                  <a:pt x="430529" y="0"/>
                </a:lnTo>
                <a:lnTo>
                  <a:pt x="488943" y="2434"/>
                </a:lnTo>
                <a:lnTo>
                  <a:pt x="544971" y="9526"/>
                </a:lnTo>
                <a:lnTo>
                  <a:pt x="598098" y="20958"/>
                </a:lnTo>
                <a:lnTo>
                  <a:pt x="647812" y="36412"/>
                </a:lnTo>
                <a:lnTo>
                  <a:pt x="693600" y="55570"/>
                </a:lnTo>
                <a:lnTo>
                  <a:pt x="734948" y="78114"/>
                </a:lnTo>
                <a:lnTo>
                  <a:pt x="771344" y="103727"/>
                </a:lnTo>
                <a:lnTo>
                  <a:pt x="802273" y="132091"/>
                </a:lnTo>
                <a:lnTo>
                  <a:pt x="827222" y="162888"/>
                </a:lnTo>
                <a:lnTo>
                  <a:pt x="857129" y="230510"/>
                </a:lnTo>
                <a:lnTo>
                  <a:pt x="861059" y="266699"/>
                </a:lnTo>
                <a:lnTo>
                  <a:pt x="857129" y="302889"/>
                </a:lnTo>
                <a:lnTo>
                  <a:pt x="827222" y="370511"/>
                </a:lnTo>
                <a:lnTo>
                  <a:pt x="802273" y="401308"/>
                </a:lnTo>
                <a:lnTo>
                  <a:pt x="771344" y="429672"/>
                </a:lnTo>
                <a:lnTo>
                  <a:pt x="734949" y="455285"/>
                </a:lnTo>
                <a:lnTo>
                  <a:pt x="693600" y="477829"/>
                </a:lnTo>
                <a:lnTo>
                  <a:pt x="647812" y="496987"/>
                </a:lnTo>
                <a:lnTo>
                  <a:pt x="598098" y="512441"/>
                </a:lnTo>
                <a:lnTo>
                  <a:pt x="544971" y="523873"/>
                </a:lnTo>
                <a:lnTo>
                  <a:pt x="488943" y="530965"/>
                </a:lnTo>
                <a:lnTo>
                  <a:pt x="430529" y="533399"/>
                </a:lnTo>
                <a:lnTo>
                  <a:pt x="372116" y="530965"/>
                </a:lnTo>
                <a:lnTo>
                  <a:pt x="316088" y="523873"/>
                </a:lnTo>
                <a:lnTo>
                  <a:pt x="262961" y="512441"/>
                </a:lnTo>
                <a:lnTo>
                  <a:pt x="213247" y="496987"/>
                </a:lnTo>
                <a:lnTo>
                  <a:pt x="167459" y="477829"/>
                </a:lnTo>
                <a:lnTo>
                  <a:pt x="126111" y="455285"/>
                </a:lnTo>
                <a:lnTo>
                  <a:pt x="89715" y="429672"/>
                </a:lnTo>
                <a:lnTo>
                  <a:pt x="58786" y="401308"/>
                </a:lnTo>
                <a:lnTo>
                  <a:pt x="33837" y="370511"/>
                </a:lnTo>
                <a:lnTo>
                  <a:pt x="3930" y="302889"/>
                </a:lnTo>
                <a:lnTo>
                  <a:pt x="0" y="266699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0540" y="2830067"/>
            <a:ext cx="3704590" cy="1901189"/>
          </a:xfrm>
          <a:custGeom>
            <a:avLst/>
            <a:gdLst/>
            <a:ahLst/>
            <a:cxnLst/>
            <a:rect l="l" t="t" r="r" b="b"/>
            <a:pathLst>
              <a:path w="3704590" h="1901189">
                <a:moveTo>
                  <a:pt x="3691508" y="1888363"/>
                </a:moveTo>
                <a:lnTo>
                  <a:pt x="3147313" y="1888363"/>
                </a:lnTo>
                <a:lnTo>
                  <a:pt x="3147313" y="1901063"/>
                </a:lnTo>
                <a:lnTo>
                  <a:pt x="3701414" y="1901063"/>
                </a:lnTo>
                <a:lnTo>
                  <a:pt x="3704208" y="1898269"/>
                </a:lnTo>
                <a:lnTo>
                  <a:pt x="3704208" y="1894713"/>
                </a:lnTo>
                <a:lnTo>
                  <a:pt x="3691508" y="1894713"/>
                </a:lnTo>
                <a:lnTo>
                  <a:pt x="3691508" y="1888363"/>
                </a:lnTo>
                <a:close/>
              </a:path>
              <a:path w="3704590" h="1901189">
                <a:moveTo>
                  <a:pt x="3691508" y="38100"/>
                </a:moveTo>
                <a:lnTo>
                  <a:pt x="3691508" y="1894713"/>
                </a:lnTo>
                <a:lnTo>
                  <a:pt x="3697858" y="1888363"/>
                </a:lnTo>
                <a:lnTo>
                  <a:pt x="3704208" y="1888363"/>
                </a:lnTo>
                <a:lnTo>
                  <a:pt x="3704208" y="44450"/>
                </a:lnTo>
                <a:lnTo>
                  <a:pt x="3697858" y="44450"/>
                </a:lnTo>
                <a:lnTo>
                  <a:pt x="3691508" y="38100"/>
                </a:lnTo>
                <a:close/>
              </a:path>
              <a:path w="3704590" h="1901189">
                <a:moveTo>
                  <a:pt x="3704208" y="1888363"/>
                </a:moveTo>
                <a:lnTo>
                  <a:pt x="3697858" y="1888363"/>
                </a:lnTo>
                <a:lnTo>
                  <a:pt x="3691508" y="1894713"/>
                </a:lnTo>
                <a:lnTo>
                  <a:pt x="3704208" y="1894713"/>
                </a:lnTo>
                <a:lnTo>
                  <a:pt x="3704208" y="1888363"/>
                </a:lnTo>
                <a:close/>
              </a:path>
              <a:path w="3704590" h="1901189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04590" h="1901189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04590" h="1901189">
                <a:moveTo>
                  <a:pt x="37014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91508" y="44450"/>
                </a:lnTo>
                <a:lnTo>
                  <a:pt x="3691508" y="38100"/>
                </a:lnTo>
                <a:lnTo>
                  <a:pt x="3704208" y="38100"/>
                </a:lnTo>
                <a:lnTo>
                  <a:pt x="3704208" y="34544"/>
                </a:lnTo>
                <a:lnTo>
                  <a:pt x="3701414" y="31750"/>
                </a:lnTo>
                <a:close/>
              </a:path>
              <a:path w="3704590" h="1901189">
                <a:moveTo>
                  <a:pt x="3704208" y="38100"/>
                </a:moveTo>
                <a:lnTo>
                  <a:pt x="3691508" y="38100"/>
                </a:lnTo>
                <a:lnTo>
                  <a:pt x="3697858" y="44450"/>
                </a:lnTo>
                <a:lnTo>
                  <a:pt x="3704208" y="44450"/>
                </a:lnTo>
                <a:lnTo>
                  <a:pt x="3704208" y="381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2150" y="3466846"/>
            <a:ext cx="615315" cy="2633980"/>
          </a:xfrm>
          <a:custGeom>
            <a:avLst/>
            <a:gdLst/>
            <a:ahLst/>
            <a:cxnLst/>
            <a:rect l="l" t="t" r="r" b="b"/>
            <a:pathLst>
              <a:path w="615315" h="2633979">
                <a:moveTo>
                  <a:pt x="538988" y="2557424"/>
                </a:moveTo>
                <a:lnTo>
                  <a:pt x="538988" y="2633624"/>
                </a:lnTo>
                <a:lnTo>
                  <a:pt x="602488" y="2601874"/>
                </a:lnTo>
                <a:lnTo>
                  <a:pt x="551688" y="2601874"/>
                </a:lnTo>
                <a:lnTo>
                  <a:pt x="551688" y="2589174"/>
                </a:lnTo>
                <a:lnTo>
                  <a:pt x="602488" y="2589174"/>
                </a:lnTo>
                <a:lnTo>
                  <a:pt x="538988" y="2557424"/>
                </a:lnTo>
                <a:close/>
              </a:path>
              <a:path w="615315" h="2633979">
                <a:moveTo>
                  <a:pt x="234950" y="0"/>
                </a:moveTo>
                <a:lnTo>
                  <a:pt x="2794" y="0"/>
                </a:lnTo>
                <a:lnTo>
                  <a:pt x="0" y="2793"/>
                </a:lnTo>
                <a:lnTo>
                  <a:pt x="0" y="2599029"/>
                </a:lnTo>
                <a:lnTo>
                  <a:pt x="2794" y="2601874"/>
                </a:lnTo>
                <a:lnTo>
                  <a:pt x="538988" y="2601874"/>
                </a:lnTo>
                <a:lnTo>
                  <a:pt x="538988" y="2595524"/>
                </a:lnTo>
                <a:lnTo>
                  <a:pt x="12700" y="2595524"/>
                </a:lnTo>
                <a:lnTo>
                  <a:pt x="6350" y="2589174"/>
                </a:lnTo>
                <a:lnTo>
                  <a:pt x="12700" y="2589174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4950" y="6350"/>
                </a:lnTo>
                <a:lnTo>
                  <a:pt x="234950" y="0"/>
                </a:lnTo>
                <a:close/>
              </a:path>
              <a:path w="615315" h="2633979">
                <a:moveTo>
                  <a:pt x="602488" y="2589174"/>
                </a:moveTo>
                <a:lnTo>
                  <a:pt x="551688" y="2589174"/>
                </a:lnTo>
                <a:lnTo>
                  <a:pt x="551688" y="2601874"/>
                </a:lnTo>
                <a:lnTo>
                  <a:pt x="602488" y="2601874"/>
                </a:lnTo>
                <a:lnTo>
                  <a:pt x="615188" y="2595524"/>
                </a:lnTo>
                <a:lnTo>
                  <a:pt x="602488" y="2589174"/>
                </a:lnTo>
                <a:close/>
              </a:path>
              <a:path w="615315" h="2633979">
                <a:moveTo>
                  <a:pt x="12700" y="2589174"/>
                </a:moveTo>
                <a:lnTo>
                  <a:pt x="6350" y="2589174"/>
                </a:lnTo>
                <a:lnTo>
                  <a:pt x="12700" y="2595524"/>
                </a:lnTo>
                <a:lnTo>
                  <a:pt x="12700" y="2589174"/>
                </a:lnTo>
                <a:close/>
              </a:path>
              <a:path w="615315" h="2633979">
                <a:moveTo>
                  <a:pt x="538988" y="2589174"/>
                </a:moveTo>
                <a:lnTo>
                  <a:pt x="12700" y="2589174"/>
                </a:lnTo>
                <a:lnTo>
                  <a:pt x="12700" y="2595524"/>
                </a:lnTo>
                <a:lnTo>
                  <a:pt x="538988" y="2595524"/>
                </a:lnTo>
                <a:lnTo>
                  <a:pt x="538988" y="2589174"/>
                </a:lnTo>
                <a:close/>
              </a:path>
              <a:path w="615315" h="2633979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615315" h="2633979">
                <a:moveTo>
                  <a:pt x="23495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34950" y="12700"/>
                </a:lnTo>
                <a:lnTo>
                  <a:pt x="234950" y="635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14843" y="5303011"/>
            <a:ext cx="339725" cy="8337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120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F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99629" y="3247390"/>
            <a:ext cx="71374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i&lt;15</a:t>
            </a:r>
            <a:r>
              <a:rPr sz="18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?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T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22511" y="4989652"/>
            <a:ext cx="16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66229" y="3084703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F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3898" y="910843"/>
            <a:ext cx="6391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CONTINUE</a:t>
            </a:r>
            <a:r>
              <a:rPr spc="-1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918720"/>
            <a:ext cx="10038715" cy="3507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74955" indent="-250190">
              <a:lnSpc>
                <a:spcPct val="100000"/>
              </a:lnSpc>
              <a:spcBef>
                <a:spcPts val="320"/>
              </a:spcBef>
              <a:buSzPct val="95454"/>
              <a:buFont typeface="Wingdings"/>
              <a:buChar char=""/>
              <a:tabLst>
                <a:tab pos="2755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continue statement is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used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to skip the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current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iteration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(or pass )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200" spc="2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loop.</a:t>
            </a:r>
            <a:endParaRPr sz="2200" dirty="0">
              <a:latin typeface="Myanmar Text"/>
              <a:cs typeface="Myanmar Text"/>
            </a:endParaRPr>
          </a:p>
          <a:p>
            <a:pPr marL="274955" indent="-250190">
              <a:lnSpc>
                <a:spcPct val="100000"/>
              </a:lnSpc>
              <a:spcBef>
                <a:spcPts val="220"/>
              </a:spcBef>
              <a:buSzPct val="95454"/>
              <a:buFont typeface="Wingdings"/>
              <a:buChar char=""/>
              <a:tabLst>
                <a:tab pos="2755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This statement is valid only in</a:t>
            </a:r>
            <a:r>
              <a:rPr sz="2200" spc="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loops.</a:t>
            </a:r>
            <a:endParaRPr sz="2200" dirty="0">
              <a:latin typeface="Myanmar Text"/>
              <a:cs typeface="Myanmar Text"/>
            </a:endParaRPr>
          </a:p>
          <a:p>
            <a:pPr marL="254000" marR="59055" indent="-228600">
              <a:lnSpc>
                <a:spcPct val="70000"/>
              </a:lnSpc>
              <a:spcBef>
                <a:spcPts val="994"/>
              </a:spcBef>
              <a:buSzPct val="95454"/>
              <a:buFont typeface="Wingdings"/>
              <a:buChar char=""/>
              <a:tabLst>
                <a:tab pos="2755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When it is encountered it skips the rest of the statements in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body and  causes the next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iteration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22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200" spc="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loop.</a:t>
            </a:r>
            <a:endParaRPr sz="2200" dirty="0">
              <a:latin typeface="Myanmar Text"/>
              <a:cs typeface="Myanmar Text"/>
            </a:endParaRPr>
          </a:p>
          <a:p>
            <a:pPr marL="274955" indent="-250190">
              <a:lnSpc>
                <a:spcPct val="100000"/>
              </a:lnSpc>
              <a:spcBef>
                <a:spcPts val="204"/>
              </a:spcBef>
              <a:buSzPct val="95454"/>
              <a:buFont typeface="Wingdings"/>
              <a:buChar char=""/>
              <a:tabLst>
                <a:tab pos="2755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Syntax:</a:t>
            </a:r>
            <a:endParaRPr sz="2200" dirty="0">
              <a:latin typeface="Myanmar Text"/>
              <a:cs typeface="Myanmar Text"/>
            </a:endParaRPr>
          </a:p>
          <a:p>
            <a:pPr marL="7112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continue;</a:t>
            </a:r>
            <a:endParaRPr sz="2200" dirty="0">
              <a:latin typeface="Myanmar Text"/>
              <a:cs typeface="Myanmar Text"/>
            </a:endParaRPr>
          </a:p>
          <a:p>
            <a:pPr marL="274955" indent="-250190">
              <a:lnSpc>
                <a:spcPts val="2585"/>
              </a:lnSpc>
              <a:spcBef>
                <a:spcPts val="204"/>
              </a:spcBef>
              <a:buSzPct val="95454"/>
              <a:buFont typeface="Wingdings"/>
              <a:buChar char=""/>
              <a:tabLst>
                <a:tab pos="27559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Usage</a:t>
            </a:r>
            <a:endParaRPr sz="2200" dirty="0">
              <a:latin typeface="Myanmar Text"/>
              <a:cs typeface="Myanmar Text"/>
            </a:endParaRPr>
          </a:p>
          <a:p>
            <a:pPr marL="549910">
              <a:lnSpc>
                <a:spcPts val="2130"/>
              </a:lnSpc>
            </a:pP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for(int 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i=0; i&lt;15;</a:t>
            </a:r>
            <a:r>
              <a:rPr sz="1900" spc="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i++)</a:t>
            </a:r>
            <a:endParaRPr sz="1900" dirty="0">
              <a:latin typeface="Myanmar Text"/>
              <a:cs typeface="Myanmar Text"/>
            </a:endParaRPr>
          </a:p>
          <a:p>
            <a:pPr marL="1215390">
              <a:lnSpc>
                <a:spcPts val="2095"/>
              </a:lnSpc>
            </a:pP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{ if ( i % 11</a:t>
            </a:r>
            <a:r>
              <a:rPr sz="1900" spc="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==0)</a:t>
            </a:r>
            <a:endParaRPr sz="1900" dirty="0">
              <a:latin typeface="Myanmar Text"/>
              <a:cs typeface="Myanmar Text"/>
            </a:endParaRPr>
          </a:p>
          <a:p>
            <a:pPr marL="1415415">
              <a:lnSpc>
                <a:spcPts val="2100"/>
              </a:lnSpc>
            </a:pPr>
            <a:r>
              <a:rPr sz="1900" spc="-5" dirty="0">
                <a:solidFill>
                  <a:srgbClr val="FF0000"/>
                </a:solidFill>
                <a:latin typeface="Myanmar Text"/>
                <a:cs typeface="Myanmar Text"/>
              </a:rPr>
              <a:t>continue;</a:t>
            </a:r>
            <a:endParaRPr sz="1900" dirty="0">
              <a:latin typeface="Myanmar Text"/>
              <a:cs typeface="Myanmar Text"/>
            </a:endParaRPr>
          </a:p>
          <a:p>
            <a:pPr marL="1162050">
              <a:lnSpc>
                <a:spcPts val="2190"/>
              </a:lnSpc>
              <a:tabLst>
                <a:tab pos="1415415" algn="l"/>
              </a:tabLst>
            </a:pPr>
            <a:r>
              <a:rPr sz="2400" spc="-7" baseline="-67708" dirty="0">
                <a:solidFill>
                  <a:srgbClr val="FFFFFF"/>
                </a:solidFill>
                <a:latin typeface="Myanmar Text"/>
                <a:cs typeface="Myanmar Text"/>
              </a:rPr>
              <a:t>}	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cout&lt;&lt;i&lt;&lt;“\n”;</a:t>
            </a:r>
            <a:endParaRPr sz="19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2355850"/>
          <a:ext cx="6324600" cy="403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62300"/>
              </a:tblGrid>
              <a:tr h="386841">
                <a:tc>
                  <a:txBody>
                    <a:bodyPr/>
                    <a:lstStyle/>
                    <a:p>
                      <a:pPr marL="132080">
                        <a:lnSpc>
                          <a:spcPts val="19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code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Output and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explanation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</a:tr>
              <a:tr h="3651758">
                <a:tc>
                  <a:txBody>
                    <a:bodyPr/>
                    <a:lstStyle/>
                    <a:p>
                      <a:pPr marL="67945">
                        <a:lnSpc>
                          <a:spcPts val="17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int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i=1;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while(i&lt;6)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{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513080" marR="1635760" indent="-254635">
                        <a:lnSpc>
                          <a:spcPts val="232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if(i%2= =0)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tin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e;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25907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cout&lt;&lt;i++&lt;&lt;”\n”;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}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cout&lt;&lt;”\n out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loop”;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2D2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20"/>
                        </a:lnSpc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1</a:t>
                      </a: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3</a:t>
                      </a: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5</a:t>
                      </a: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out of</a:t>
                      </a:r>
                      <a:r>
                        <a:rPr sz="1800" spc="-3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loop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Myanmar Text"/>
                          <a:cs typeface="Myanmar Text"/>
                        </a:rPr>
                        <a:t>Explanation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68580" marR="219710">
                        <a:lnSpc>
                          <a:spcPts val="23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loop </a:t>
                      </a:r>
                      <a:r>
                        <a:rPr sz="1800" spc="-10" dirty="0">
                          <a:latin typeface="Myanmar Text"/>
                          <a:cs typeface="Myanmar Text"/>
                        </a:rPr>
                        <a:t>will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not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display</a:t>
                      </a:r>
                      <a:r>
                        <a:rPr sz="1800" spc="-1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any 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even numbers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as</a:t>
                      </a:r>
                      <a:r>
                        <a:rPr sz="1800" spc="-6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whenever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the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value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of i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is even,</a:t>
                      </a:r>
                      <a:r>
                        <a:rPr sz="1800" spc="-9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the</a:t>
                      </a:r>
                    </a:p>
                    <a:p>
                      <a:pPr marL="68580" marR="330835">
                        <a:lnSpc>
                          <a:spcPts val="232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Myanmar Text"/>
                          <a:cs typeface="Myanmar Text"/>
                        </a:rPr>
                        <a:t>continue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is executed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and  control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is transferred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to</a:t>
                      </a:r>
                      <a:r>
                        <a:rPr sz="1800" spc="-9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the 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update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statement.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DC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16368" y="1536191"/>
            <a:ext cx="797560" cy="533400"/>
          </a:xfrm>
          <a:custGeom>
            <a:avLst/>
            <a:gdLst/>
            <a:ahLst/>
            <a:cxnLst/>
            <a:rect l="l" t="t" r="r" b="b"/>
            <a:pathLst>
              <a:path w="797559" h="533400">
                <a:moveTo>
                  <a:pt x="398525" y="0"/>
                </a:moveTo>
                <a:lnTo>
                  <a:pt x="339636" y="2891"/>
                </a:lnTo>
                <a:lnTo>
                  <a:pt x="283429" y="11289"/>
                </a:lnTo>
                <a:lnTo>
                  <a:pt x="230521" y="24783"/>
                </a:lnTo>
                <a:lnTo>
                  <a:pt x="181528" y="42960"/>
                </a:lnTo>
                <a:lnTo>
                  <a:pt x="137067" y="65408"/>
                </a:lnTo>
                <a:lnTo>
                  <a:pt x="97754" y="91714"/>
                </a:lnTo>
                <a:lnTo>
                  <a:pt x="64207" y="121467"/>
                </a:lnTo>
                <a:lnTo>
                  <a:pt x="37041" y="154254"/>
                </a:lnTo>
                <a:lnTo>
                  <a:pt x="16873" y="189664"/>
                </a:lnTo>
                <a:lnTo>
                  <a:pt x="4321" y="227283"/>
                </a:lnTo>
                <a:lnTo>
                  <a:pt x="0" y="266700"/>
                </a:lnTo>
                <a:lnTo>
                  <a:pt x="4321" y="306116"/>
                </a:lnTo>
                <a:lnTo>
                  <a:pt x="16873" y="343735"/>
                </a:lnTo>
                <a:lnTo>
                  <a:pt x="37041" y="379145"/>
                </a:lnTo>
                <a:lnTo>
                  <a:pt x="64207" y="411932"/>
                </a:lnTo>
                <a:lnTo>
                  <a:pt x="97754" y="441685"/>
                </a:lnTo>
                <a:lnTo>
                  <a:pt x="137067" y="467991"/>
                </a:lnTo>
                <a:lnTo>
                  <a:pt x="181528" y="490439"/>
                </a:lnTo>
                <a:lnTo>
                  <a:pt x="230521" y="508616"/>
                </a:lnTo>
                <a:lnTo>
                  <a:pt x="283429" y="522110"/>
                </a:lnTo>
                <a:lnTo>
                  <a:pt x="339636" y="530508"/>
                </a:lnTo>
                <a:lnTo>
                  <a:pt x="398525" y="533400"/>
                </a:lnTo>
                <a:lnTo>
                  <a:pt x="457415" y="530508"/>
                </a:lnTo>
                <a:lnTo>
                  <a:pt x="513622" y="522110"/>
                </a:lnTo>
                <a:lnTo>
                  <a:pt x="566530" y="508616"/>
                </a:lnTo>
                <a:lnTo>
                  <a:pt x="615523" y="490439"/>
                </a:lnTo>
                <a:lnTo>
                  <a:pt x="659984" y="467991"/>
                </a:lnTo>
                <a:lnTo>
                  <a:pt x="699297" y="441685"/>
                </a:lnTo>
                <a:lnTo>
                  <a:pt x="732844" y="411932"/>
                </a:lnTo>
                <a:lnTo>
                  <a:pt x="760010" y="379145"/>
                </a:lnTo>
                <a:lnTo>
                  <a:pt x="780178" y="343735"/>
                </a:lnTo>
                <a:lnTo>
                  <a:pt x="792730" y="306116"/>
                </a:lnTo>
                <a:lnTo>
                  <a:pt x="797051" y="266700"/>
                </a:lnTo>
                <a:lnTo>
                  <a:pt x="792730" y="227283"/>
                </a:lnTo>
                <a:lnTo>
                  <a:pt x="780178" y="189664"/>
                </a:lnTo>
                <a:lnTo>
                  <a:pt x="760010" y="154254"/>
                </a:lnTo>
                <a:lnTo>
                  <a:pt x="732844" y="121467"/>
                </a:lnTo>
                <a:lnTo>
                  <a:pt x="699297" y="91714"/>
                </a:lnTo>
                <a:lnTo>
                  <a:pt x="659984" y="65408"/>
                </a:lnTo>
                <a:lnTo>
                  <a:pt x="615523" y="42960"/>
                </a:lnTo>
                <a:lnTo>
                  <a:pt x="566530" y="24783"/>
                </a:lnTo>
                <a:lnTo>
                  <a:pt x="513622" y="11289"/>
                </a:lnTo>
                <a:lnTo>
                  <a:pt x="457415" y="2891"/>
                </a:lnTo>
                <a:lnTo>
                  <a:pt x="398525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6368" y="1536191"/>
            <a:ext cx="797560" cy="533400"/>
          </a:xfrm>
          <a:custGeom>
            <a:avLst/>
            <a:gdLst/>
            <a:ahLst/>
            <a:cxnLst/>
            <a:rect l="l" t="t" r="r" b="b"/>
            <a:pathLst>
              <a:path w="797559" h="533400">
                <a:moveTo>
                  <a:pt x="0" y="266700"/>
                </a:moveTo>
                <a:lnTo>
                  <a:pt x="4321" y="227283"/>
                </a:lnTo>
                <a:lnTo>
                  <a:pt x="16873" y="189664"/>
                </a:lnTo>
                <a:lnTo>
                  <a:pt x="37041" y="154254"/>
                </a:lnTo>
                <a:lnTo>
                  <a:pt x="64207" y="121467"/>
                </a:lnTo>
                <a:lnTo>
                  <a:pt x="97754" y="91714"/>
                </a:lnTo>
                <a:lnTo>
                  <a:pt x="137067" y="65408"/>
                </a:lnTo>
                <a:lnTo>
                  <a:pt x="181528" y="42960"/>
                </a:lnTo>
                <a:lnTo>
                  <a:pt x="230521" y="24783"/>
                </a:lnTo>
                <a:lnTo>
                  <a:pt x="283429" y="11289"/>
                </a:lnTo>
                <a:lnTo>
                  <a:pt x="339636" y="2891"/>
                </a:lnTo>
                <a:lnTo>
                  <a:pt x="398525" y="0"/>
                </a:lnTo>
                <a:lnTo>
                  <a:pt x="457415" y="2891"/>
                </a:lnTo>
                <a:lnTo>
                  <a:pt x="513622" y="11289"/>
                </a:lnTo>
                <a:lnTo>
                  <a:pt x="566530" y="24783"/>
                </a:lnTo>
                <a:lnTo>
                  <a:pt x="615523" y="42960"/>
                </a:lnTo>
                <a:lnTo>
                  <a:pt x="659984" y="65408"/>
                </a:lnTo>
                <a:lnTo>
                  <a:pt x="699297" y="91714"/>
                </a:lnTo>
                <a:lnTo>
                  <a:pt x="732844" y="121467"/>
                </a:lnTo>
                <a:lnTo>
                  <a:pt x="760010" y="154254"/>
                </a:lnTo>
                <a:lnTo>
                  <a:pt x="780178" y="189664"/>
                </a:lnTo>
                <a:lnTo>
                  <a:pt x="792730" y="227283"/>
                </a:lnTo>
                <a:lnTo>
                  <a:pt x="797051" y="266700"/>
                </a:lnTo>
                <a:lnTo>
                  <a:pt x="792730" y="306116"/>
                </a:lnTo>
                <a:lnTo>
                  <a:pt x="780178" y="343735"/>
                </a:lnTo>
                <a:lnTo>
                  <a:pt x="760010" y="379145"/>
                </a:lnTo>
                <a:lnTo>
                  <a:pt x="732844" y="411932"/>
                </a:lnTo>
                <a:lnTo>
                  <a:pt x="699297" y="441685"/>
                </a:lnTo>
                <a:lnTo>
                  <a:pt x="659984" y="467991"/>
                </a:lnTo>
                <a:lnTo>
                  <a:pt x="615523" y="490439"/>
                </a:lnTo>
                <a:lnTo>
                  <a:pt x="566530" y="508616"/>
                </a:lnTo>
                <a:lnTo>
                  <a:pt x="513622" y="522110"/>
                </a:lnTo>
                <a:lnTo>
                  <a:pt x="457415" y="530508"/>
                </a:lnTo>
                <a:lnTo>
                  <a:pt x="398525" y="533400"/>
                </a:lnTo>
                <a:lnTo>
                  <a:pt x="339636" y="530508"/>
                </a:lnTo>
                <a:lnTo>
                  <a:pt x="283429" y="522110"/>
                </a:lnTo>
                <a:lnTo>
                  <a:pt x="230521" y="508616"/>
                </a:lnTo>
                <a:lnTo>
                  <a:pt x="181528" y="490439"/>
                </a:lnTo>
                <a:lnTo>
                  <a:pt x="137067" y="467991"/>
                </a:lnTo>
                <a:lnTo>
                  <a:pt x="97754" y="441685"/>
                </a:lnTo>
                <a:lnTo>
                  <a:pt x="64207" y="411932"/>
                </a:lnTo>
                <a:lnTo>
                  <a:pt x="37041" y="379145"/>
                </a:lnTo>
                <a:lnTo>
                  <a:pt x="16873" y="343735"/>
                </a:lnTo>
                <a:lnTo>
                  <a:pt x="4321" y="306116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41742" y="157657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7164" y="2293620"/>
            <a:ext cx="2245360" cy="452755"/>
          </a:xfrm>
          <a:prstGeom prst="rect">
            <a:avLst/>
          </a:prstGeom>
          <a:solidFill>
            <a:srgbClr val="DF2D28"/>
          </a:solidFill>
          <a:ln w="12192">
            <a:solidFill>
              <a:srgbClr val="A31F1A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Initialize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45680" y="2967227"/>
            <a:ext cx="1373505" cy="1036319"/>
          </a:xfrm>
          <a:custGeom>
            <a:avLst/>
            <a:gdLst/>
            <a:ahLst/>
            <a:cxnLst/>
            <a:rect l="l" t="t" r="r" b="b"/>
            <a:pathLst>
              <a:path w="1373504" h="1036320">
                <a:moveTo>
                  <a:pt x="686562" y="0"/>
                </a:moveTo>
                <a:lnTo>
                  <a:pt x="0" y="518160"/>
                </a:lnTo>
                <a:lnTo>
                  <a:pt x="686562" y="1036320"/>
                </a:lnTo>
                <a:lnTo>
                  <a:pt x="1373124" y="518160"/>
                </a:lnTo>
                <a:lnTo>
                  <a:pt x="686562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5680" y="2967227"/>
            <a:ext cx="1373505" cy="1036319"/>
          </a:xfrm>
          <a:custGeom>
            <a:avLst/>
            <a:gdLst/>
            <a:ahLst/>
            <a:cxnLst/>
            <a:rect l="l" t="t" r="r" b="b"/>
            <a:pathLst>
              <a:path w="1373504" h="1036320">
                <a:moveTo>
                  <a:pt x="0" y="518160"/>
                </a:moveTo>
                <a:lnTo>
                  <a:pt x="686562" y="0"/>
                </a:lnTo>
                <a:lnTo>
                  <a:pt x="1373124" y="518160"/>
                </a:lnTo>
                <a:lnTo>
                  <a:pt x="686562" y="1036320"/>
                </a:lnTo>
                <a:lnTo>
                  <a:pt x="0" y="51816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0" y="5596128"/>
            <a:ext cx="1489075" cy="422275"/>
          </a:xfrm>
          <a:custGeom>
            <a:avLst/>
            <a:gdLst/>
            <a:ahLst/>
            <a:cxnLst/>
            <a:rect l="l" t="t" r="r" b="b"/>
            <a:pathLst>
              <a:path w="1489075" h="422275">
                <a:moveTo>
                  <a:pt x="0" y="422148"/>
                </a:moveTo>
                <a:lnTo>
                  <a:pt x="1488948" y="422148"/>
                </a:lnTo>
                <a:lnTo>
                  <a:pt x="1488948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300" y="5596128"/>
            <a:ext cx="1489075" cy="422275"/>
          </a:xfrm>
          <a:custGeom>
            <a:avLst/>
            <a:gdLst/>
            <a:ahLst/>
            <a:cxnLst/>
            <a:rect l="l" t="t" r="r" b="b"/>
            <a:pathLst>
              <a:path w="1489075" h="422275">
                <a:moveTo>
                  <a:pt x="0" y="422148"/>
                </a:moveTo>
                <a:lnTo>
                  <a:pt x="1488948" y="422148"/>
                </a:lnTo>
                <a:lnTo>
                  <a:pt x="1488948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6200" y="6324600"/>
            <a:ext cx="797560" cy="533400"/>
          </a:xfrm>
          <a:custGeom>
            <a:avLst/>
            <a:gdLst/>
            <a:ahLst/>
            <a:cxnLst/>
            <a:rect l="l" t="t" r="r" b="b"/>
            <a:pathLst>
              <a:path w="797559" h="533400">
                <a:moveTo>
                  <a:pt x="398525" y="0"/>
                </a:moveTo>
                <a:lnTo>
                  <a:pt x="339636" y="2891"/>
                </a:lnTo>
                <a:lnTo>
                  <a:pt x="283429" y="11291"/>
                </a:lnTo>
                <a:lnTo>
                  <a:pt x="230521" y="24787"/>
                </a:lnTo>
                <a:lnTo>
                  <a:pt x="181528" y="42966"/>
                </a:lnTo>
                <a:lnTo>
                  <a:pt x="137067" y="65416"/>
                </a:lnTo>
                <a:lnTo>
                  <a:pt x="97754" y="91725"/>
                </a:lnTo>
                <a:lnTo>
                  <a:pt x="64207" y="121478"/>
                </a:lnTo>
                <a:lnTo>
                  <a:pt x="37041" y="154265"/>
                </a:lnTo>
                <a:lnTo>
                  <a:pt x="16873" y="189673"/>
                </a:lnTo>
                <a:lnTo>
                  <a:pt x="4321" y="227288"/>
                </a:lnTo>
                <a:lnTo>
                  <a:pt x="0" y="266700"/>
                </a:lnTo>
                <a:lnTo>
                  <a:pt x="4321" y="306111"/>
                </a:lnTo>
                <a:lnTo>
                  <a:pt x="16873" y="343726"/>
                </a:lnTo>
                <a:lnTo>
                  <a:pt x="37041" y="379133"/>
                </a:lnTo>
                <a:lnTo>
                  <a:pt x="64207" y="411920"/>
                </a:lnTo>
                <a:lnTo>
                  <a:pt x="97754" y="441674"/>
                </a:lnTo>
                <a:lnTo>
                  <a:pt x="137067" y="467982"/>
                </a:lnTo>
                <a:lnTo>
                  <a:pt x="181528" y="490432"/>
                </a:lnTo>
                <a:lnTo>
                  <a:pt x="230521" y="508611"/>
                </a:lnTo>
                <a:lnTo>
                  <a:pt x="283429" y="522107"/>
                </a:lnTo>
                <a:lnTo>
                  <a:pt x="339636" y="530507"/>
                </a:lnTo>
                <a:lnTo>
                  <a:pt x="398525" y="533399"/>
                </a:lnTo>
                <a:lnTo>
                  <a:pt x="457415" y="530507"/>
                </a:lnTo>
                <a:lnTo>
                  <a:pt x="513622" y="522107"/>
                </a:lnTo>
                <a:lnTo>
                  <a:pt x="566530" y="508611"/>
                </a:lnTo>
                <a:lnTo>
                  <a:pt x="615523" y="490432"/>
                </a:lnTo>
                <a:lnTo>
                  <a:pt x="659984" y="467982"/>
                </a:lnTo>
                <a:lnTo>
                  <a:pt x="699297" y="441674"/>
                </a:lnTo>
                <a:lnTo>
                  <a:pt x="732844" y="411920"/>
                </a:lnTo>
                <a:lnTo>
                  <a:pt x="760010" y="379133"/>
                </a:lnTo>
                <a:lnTo>
                  <a:pt x="780178" y="343726"/>
                </a:lnTo>
                <a:lnTo>
                  <a:pt x="792730" y="306111"/>
                </a:lnTo>
                <a:lnTo>
                  <a:pt x="797051" y="266700"/>
                </a:lnTo>
                <a:lnTo>
                  <a:pt x="792730" y="227288"/>
                </a:lnTo>
                <a:lnTo>
                  <a:pt x="780178" y="189673"/>
                </a:lnTo>
                <a:lnTo>
                  <a:pt x="760010" y="154265"/>
                </a:lnTo>
                <a:lnTo>
                  <a:pt x="732844" y="121478"/>
                </a:lnTo>
                <a:lnTo>
                  <a:pt x="699297" y="91725"/>
                </a:lnTo>
                <a:lnTo>
                  <a:pt x="659984" y="65416"/>
                </a:lnTo>
                <a:lnTo>
                  <a:pt x="615523" y="42966"/>
                </a:lnTo>
                <a:lnTo>
                  <a:pt x="566530" y="24787"/>
                </a:lnTo>
                <a:lnTo>
                  <a:pt x="513622" y="11291"/>
                </a:lnTo>
                <a:lnTo>
                  <a:pt x="457415" y="2891"/>
                </a:lnTo>
                <a:lnTo>
                  <a:pt x="398525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200" y="6324600"/>
            <a:ext cx="797560" cy="533400"/>
          </a:xfrm>
          <a:custGeom>
            <a:avLst/>
            <a:gdLst/>
            <a:ahLst/>
            <a:cxnLst/>
            <a:rect l="l" t="t" r="r" b="b"/>
            <a:pathLst>
              <a:path w="797559" h="533400">
                <a:moveTo>
                  <a:pt x="0" y="266700"/>
                </a:moveTo>
                <a:lnTo>
                  <a:pt x="4321" y="227288"/>
                </a:lnTo>
                <a:lnTo>
                  <a:pt x="16873" y="189673"/>
                </a:lnTo>
                <a:lnTo>
                  <a:pt x="37041" y="154265"/>
                </a:lnTo>
                <a:lnTo>
                  <a:pt x="64207" y="121478"/>
                </a:lnTo>
                <a:lnTo>
                  <a:pt x="97754" y="91725"/>
                </a:lnTo>
                <a:lnTo>
                  <a:pt x="137067" y="65416"/>
                </a:lnTo>
                <a:lnTo>
                  <a:pt x="181528" y="42966"/>
                </a:lnTo>
                <a:lnTo>
                  <a:pt x="230521" y="24787"/>
                </a:lnTo>
                <a:lnTo>
                  <a:pt x="283429" y="11291"/>
                </a:lnTo>
                <a:lnTo>
                  <a:pt x="339636" y="2891"/>
                </a:lnTo>
                <a:lnTo>
                  <a:pt x="398525" y="0"/>
                </a:lnTo>
                <a:lnTo>
                  <a:pt x="457415" y="2891"/>
                </a:lnTo>
                <a:lnTo>
                  <a:pt x="513622" y="11291"/>
                </a:lnTo>
                <a:lnTo>
                  <a:pt x="566530" y="24787"/>
                </a:lnTo>
                <a:lnTo>
                  <a:pt x="615523" y="42966"/>
                </a:lnTo>
                <a:lnTo>
                  <a:pt x="659984" y="65416"/>
                </a:lnTo>
                <a:lnTo>
                  <a:pt x="699297" y="91725"/>
                </a:lnTo>
                <a:lnTo>
                  <a:pt x="732844" y="121478"/>
                </a:lnTo>
                <a:lnTo>
                  <a:pt x="760010" y="154265"/>
                </a:lnTo>
                <a:lnTo>
                  <a:pt x="780178" y="189673"/>
                </a:lnTo>
                <a:lnTo>
                  <a:pt x="792730" y="227288"/>
                </a:lnTo>
                <a:lnTo>
                  <a:pt x="797051" y="266700"/>
                </a:lnTo>
                <a:lnTo>
                  <a:pt x="792730" y="306111"/>
                </a:lnTo>
                <a:lnTo>
                  <a:pt x="780178" y="343726"/>
                </a:lnTo>
                <a:lnTo>
                  <a:pt x="760010" y="379133"/>
                </a:lnTo>
                <a:lnTo>
                  <a:pt x="732844" y="411920"/>
                </a:lnTo>
                <a:lnTo>
                  <a:pt x="699297" y="441674"/>
                </a:lnTo>
                <a:lnTo>
                  <a:pt x="659984" y="467982"/>
                </a:lnTo>
                <a:lnTo>
                  <a:pt x="615523" y="490432"/>
                </a:lnTo>
                <a:lnTo>
                  <a:pt x="566530" y="508611"/>
                </a:lnTo>
                <a:lnTo>
                  <a:pt x="513622" y="522107"/>
                </a:lnTo>
                <a:lnTo>
                  <a:pt x="457415" y="530507"/>
                </a:lnTo>
                <a:lnTo>
                  <a:pt x="398525" y="533399"/>
                </a:lnTo>
                <a:lnTo>
                  <a:pt x="339636" y="530507"/>
                </a:lnTo>
                <a:lnTo>
                  <a:pt x="283429" y="522107"/>
                </a:lnTo>
                <a:lnTo>
                  <a:pt x="230521" y="508611"/>
                </a:lnTo>
                <a:lnTo>
                  <a:pt x="181528" y="490432"/>
                </a:lnTo>
                <a:lnTo>
                  <a:pt x="137067" y="467982"/>
                </a:lnTo>
                <a:lnTo>
                  <a:pt x="97754" y="441674"/>
                </a:lnTo>
                <a:lnTo>
                  <a:pt x="64207" y="411920"/>
                </a:lnTo>
                <a:lnTo>
                  <a:pt x="37041" y="379133"/>
                </a:lnTo>
                <a:lnTo>
                  <a:pt x="16873" y="343726"/>
                </a:lnTo>
                <a:lnTo>
                  <a:pt x="4321" y="306111"/>
                </a:lnTo>
                <a:lnTo>
                  <a:pt x="0" y="266700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7875" y="3479038"/>
            <a:ext cx="569595" cy="3150870"/>
          </a:xfrm>
          <a:custGeom>
            <a:avLst/>
            <a:gdLst/>
            <a:ahLst/>
            <a:cxnLst/>
            <a:rect l="l" t="t" r="r" b="b"/>
            <a:pathLst>
              <a:path w="569595" h="3150870">
                <a:moveTo>
                  <a:pt x="493395" y="3074289"/>
                </a:moveTo>
                <a:lnTo>
                  <a:pt x="493395" y="3150489"/>
                </a:lnTo>
                <a:lnTo>
                  <a:pt x="556895" y="3118739"/>
                </a:lnTo>
                <a:lnTo>
                  <a:pt x="506095" y="3118739"/>
                </a:lnTo>
                <a:lnTo>
                  <a:pt x="506095" y="3106039"/>
                </a:lnTo>
                <a:lnTo>
                  <a:pt x="556895" y="3106039"/>
                </a:lnTo>
                <a:lnTo>
                  <a:pt x="493395" y="3074289"/>
                </a:lnTo>
                <a:close/>
              </a:path>
              <a:path w="569595" h="3150870">
                <a:moveTo>
                  <a:pt x="217804" y="0"/>
                </a:moveTo>
                <a:lnTo>
                  <a:pt x="2794" y="0"/>
                </a:lnTo>
                <a:lnTo>
                  <a:pt x="0" y="2794"/>
                </a:lnTo>
                <a:lnTo>
                  <a:pt x="0" y="3115894"/>
                </a:lnTo>
                <a:lnTo>
                  <a:pt x="2794" y="3118739"/>
                </a:lnTo>
                <a:lnTo>
                  <a:pt x="493395" y="3118739"/>
                </a:lnTo>
                <a:lnTo>
                  <a:pt x="493395" y="3112389"/>
                </a:lnTo>
                <a:lnTo>
                  <a:pt x="12700" y="3112389"/>
                </a:lnTo>
                <a:lnTo>
                  <a:pt x="6350" y="3106039"/>
                </a:lnTo>
                <a:lnTo>
                  <a:pt x="12700" y="3106039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17804" y="6350"/>
                </a:lnTo>
                <a:lnTo>
                  <a:pt x="217804" y="0"/>
                </a:lnTo>
                <a:close/>
              </a:path>
              <a:path w="569595" h="3150870">
                <a:moveTo>
                  <a:pt x="556895" y="3106039"/>
                </a:moveTo>
                <a:lnTo>
                  <a:pt x="506095" y="3106039"/>
                </a:lnTo>
                <a:lnTo>
                  <a:pt x="506095" y="3118739"/>
                </a:lnTo>
                <a:lnTo>
                  <a:pt x="556895" y="3118739"/>
                </a:lnTo>
                <a:lnTo>
                  <a:pt x="569595" y="3112389"/>
                </a:lnTo>
                <a:lnTo>
                  <a:pt x="556895" y="3106039"/>
                </a:lnTo>
                <a:close/>
              </a:path>
              <a:path w="569595" h="3150870">
                <a:moveTo>
                  <a:pt x="12700" y="3106039"/>
                </a:moveTo>
                <a:lnTo>
                  <a:pt x="6350" y="3106039"/>
                </a:lnTo>
                <a:lnTo>
                  <a:pt x="12700" y="3112389"/>
                </a:lnTo>
                <a:lnTo>
                  <a:pt x="12700" y="3106039"/>
                </a:lnTo>
                <a:close/>
              </a:path>
              <a:path w="569595" h="3150870">
                <a:moveTo>
                  <a:pt x="493395" y="3106039"/>
                </a:moveTo>
                <a:lnTo>
                  <a:pt x="12700" y="3106039"/>
                </a:lnTo>
                <a:lnTo>
                  <a:pt x="12700" y="3112389"/>
                </a:lnTo>
                <a:lnTo>
                  <a:pt x="493395" y="3112389"/>
                </a:lnTo>
                <a:lnTo>
                  <a:pt x="493395" y="3106039"/>
                </a:lnTo>
                <a:close/>
              </a:path>
              <a:path w="569595" h="315087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569595" h="3150870">
                <a:moveTo>
                  <a:pt x="217804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17804" y="12700"/>
                </a:lnTo>
                <a:lnTo>
                  <a:pt x="217804" y="635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376" y="4133088"/>
            <a:ext cx="1643380" cy="1183005"/>
          </a:xfrm>
          <a:custGeom>
            <a:avLst/>
            <a:gdLst/>
            <a:ahLst/>
            <a:cxnLst/>
            <a:rect l="l" t="t" r="r" b="b"/>
            <a:pathLst>
              <a:path w="1643379" h="1183004">
                <a:moveTo>
                  <a:pt x="821435" y="0"/>
                </a:moveTo>
                <a:lnTo>
                  <a:pt x="0" y="591312"/>
                </a:lnTo>
                <a:lnTo>
                  <a:pt x="821435" y="1182624"/>
                </a:lnTo>
                <a:lnTo>
                  <a:pt x="1642872" y="591312"/>
                </a:lnTo>
                <a:lnTo>
                  <a:pt x="821435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99376" y="4133088"/>
            <a:ext cx="1643380" cy="1183005"/>
          </a:xfrm>
          <a:custGeom>
            <a:avLst/>
            <a:gdLst/>
            <a:ahLst/>
            <a:cxnLst/>
            <a:rect l="l" t="t" r="r" b="b"/>
            <a:pathLst>
              <a:path w="1643379" h="1183004">
                <a:moveTo>
                  <a:pt x="0" y="591312"/>
                </a:moveTo>
                <a:lnTo>
                  <a:pt x="821435" y="0"/>
                </a:lnTo>
                <a:lnTo>
                  <a:pt x="1642872" y="591312"/>
                </a:lnTo>
                <a:lnTo>
                  <a:pt x="821435" y="1182624"/>
                </a:lnTo>
                <a:lnTo>
                  <a:pt x="0" y="591312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55711" y="4224654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1800" spc="-9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%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442" y="4498975"/>
            <a:ext cx="586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r>
              <a:rPr sz="1800" spc="5" dirty="0">
                <a:solidFill>
                  <a:srgbClr val="FFFFFF"/>
                </a:solidFill>
                <a:latin typeface="Myanmar Text"/>
                <a:cs typeface="Myanmar Text"/>
              </a:rPr>
              <a:t>==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0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7819" y="4772990"/>
            <a:ext cx="128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?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93935" y="4514088"/>
            <a:ext cx="1781810" cy="421005"/>
          </a:xfrm>
          <a:custGeom>
            <a:avLst/>
            <a:gdLst/>
            <a:ahLst/>
            <a:cxnLst/>
            <a:rect l="l" t="t" r="r" b="b"/>
            <a:pathLst>
              <a:path w="1781809" h="421004">
                <a:moveTo>
                  <a:pt x="0" y="420624"/>
                </a:moveTo>
                <a:lnTo>
                  <a:pt x="1781555" y="420624"/>
                </a:lnTo>
                <a:lnTo>
                  <a:pt x="1781555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93935" y="4514088"/>
            <a:ext cx="1781810" cy="421005"/>
          </a:xfrm>
          <a:custGeom>
            <a:avLst/>
            <a:gdLst/>
            <a:ahLst/>
            <a:cxnLst/>
            <a:rect l="l" t="t" r="r" b="b"/>
            <a:pathLst>
              <a:path w="1781809" h="421004">
                <a:moveTo>
                  <a:pt x="0" y="420624"/>
                </a:moveTo>
                <a:lnTo>
                  <a:pt x="1781555" y="420624"/>
                </a:lnTo>
                <a:lnTo>
                  <a:pt x="1781555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ln w="12191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00031" y="4498975"/>
            <a:ext cx="176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Increment</a:t>
            </a:r>
            <a:r>
              <a:rPr sz="18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55864" y="2852927"/>
            <a:ext cx="3354070" cy="1878330"/>
          </a:xfrm>
          <a:custGeom>
            <a:avLst/>
            <a:gdLst/>
            <a:ahLst/>
            <a:cxnLst/>
            <a:rect l="l" t="t" r="r" b="b"/>
            <a:pathLst>
              <a:path w="3354070" h="1878329">
                <a:moveTo>
                  <a:pt x="3341369" y="1865503"/>
                </a:moveTo>
                <a:lnTo>
                  <a:pt x="3119119" y="1865503"/>
                </a:lnTo>
                <a:lnTo>
                  <a:pt x="3119119" y="1878203"/>
                </a:lnTo>
                <a:lnTo>
                  <a:pt x="3351149" y="1878203"/>
                </a:lnTo>
                <a:lnTo>
                  <a:pt x="3354069" y="1875282"/>
                </a:lnTo>
                <a:lnTo>
                  <a:pt x="3354069" y="1871853"/>
                </a:lnTo>
                <a:lnTo>
                  <a:pt x="3341369" y="1871853"/>
                </a:lnTo>
                <a:lnTo>
                  <a:pt x="3341369" y="1865503"/>
                </a:lnTo>
                <a:close/>
              </a:path>
              <a:path w="3354070" h="1878329">
                <a:moveTo>
                  <a:pt x="3341369" y="38100"/>
                </a:moveTo>
                <a:lnTo>
                  <a:pt x="3341369" y="1871853"/>
                </a:lnTo>
                <a:lnTo>
                  <a:pt x="3347719" y="1865503"/>
                </a:lnTo>
                <a:lnTo>
                  <a:pt x="3354069" y="1865503"/>
                </a:lnTo>
                <a:lnTo>
                  <a:pt x="3354069" y="44450"/>
                </a:lnTo>
                <a:lnTo>
                  <a:pt x="3347719" y="44450"/>
                </a:lnTo>
                <a:lnTo>
                  <a:pt x="3341369" y="38100"/>
                </a:lnTo>
                <a:close/>
              </a:path>
              <a:path w="3354070" h="1878329">
                <a:moveTo>
                  <a:pt x="3354069" y="1865503"/>
                </a:moveTo>
                <a:lnTo>
                  <a:pt x="3347719" y="1865503"/>
                </a:lnTo>
                <a:lnTo>
                  <a:pt x="3341369" y="1871853"/>
                </a:lnTo>
                <a:lnTo>
                  <a:pt x="3354069" y="1871853"/>
                </a:lnTo>
                <a:lnTo>
                  <a:pt x="3354069" y="1865503"/>
                </a:lnTo>
                <a:close/>
              </a:path>
              <a:path w="3354070" h="1878329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354070" h="1878329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354070" h="1878329">
                <a:moveTo>
                  <a:pt x="335114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341369" y="44450"/>
                </a:lnTo>
                <a:lnTo>
                  <a:pt x="3341369" y="38100"/>
                </a:lnTo>
                <a:lnTo>
                  <a:pt x="3354069" y="38100"/>
                </a:lnTo>
                <a:lnTo>
                  <a:pt x="3354069" y="34544"/>
                </a:lnTo>
                <a:lnTo>
                  <a:pt x="3351149" y="31750"/>
                </a:lnTo>
                <a:close/>
              </a:path>
              <a:path w="3354070" h="1878329">
                <a:moveTo>
                  <a:pt x="3354069" y="38100"/>
                </a:moveTo>
                <a:lnTo>
                  <a:pt x="3341369" y="38100"/>
                </a:lnTo>
                <a:lnTo>
                  <a:pt x="3347719" y="44450"/>
                </a:lnTo>
                <a:lnTo>
                  <a:pt x="3354069" y="44450"/>
                </a:lnTo>
                <a:lnTo>
                  <a:pt x="3354069" y="381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90585" y="2745867"/>
            <a:ext cx="76073" cy="22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70773" y="3969639"/>
            <a:ext cx="76073" cy="22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0773" y="5341239"/>
            <a:ext cx="76073" cy="22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42247" y="4686300"/>
            <a:ext cx="551815" cy="76200"/>
          </a:xfrm>
          <a:custGeom>
            <a:avLst/>
            <a:gdLst/>
            <a:ahLst/>
            <a:cxnLst/>
            <a:rect l="l" t="t" r="r" b="b"/>
            <a:pathLst>
              <a:path w="551815" h="76200">
                <a:moveTo>
                  <a:pt x="475487" y="0"/>
                </a:moveTo>
                <a:lnTo>
                  <a:pt x="475487" y="76200"/>
                </a:lnTo>
                <a:lnTo>
                  <a:pt x="538987" y="44450"/>
                </a:lnTo>
                <a:lnTo>
                  <a:pt x="488187" y="44450"/>
                </a:lnTo>
                <a:lnTo>
                  <a:pt x="488187" y="31750"/>
                </a:lnTo>
                <a:lnTo>
                  <a:pt x="538987" y="31750"/>
                </a:lnTo>
                <a:lnTo>
                  <a:pt x="475487" y="0"/>
                </a:lnTo>
                <a:close/>
              </a:path>
              <a:path w="551815" h="76200">
                <a:moveTo>
                  <a:pt x="47548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5487" y="44450"/>
                </a:lnTo>
                <a:lnTo>
                  <a:pt x="475487" y="31750"/>
                </a:lnTo>
                <a:close/>
              </a:path>
              <a:path w="551815" h="76200">
                <a:moveTo>
                  <a:pt x="538987" y="31750"/>
                </a:moveTo>
                <a:lnTo>
                  <a:pt x="488187" y="31750"/>
                </a:lnTo>
                <a:lnTo>
                  <a:pt x="488187" y="44450"/>
                </a:lnTo>
                <a:lnTo>
                  <a:pt x="538987" y="44450"/>
                </a:lnTo>
                <a:lnTo>
                  <a:pt x="551687" y="38100"/>
                </a:lnTo>
                <a:lnTo>
                  <a:pt x="538987" y="3175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42247" y="4724400"/>
            <a:ext cx="340995" cy="1090295"/>
          </a:xfrm>
          <a:custGeom>
            <a:avLst/>
            <a:gdLst/>
            <a:ahLst/>
            <a:cxnLst/>
            <a:rect l="l" t="t" r="r" b="b"/>
            <a:pathLst>
              <a:path w="340995" h="1090295">
                <a:moveTo>
                  <a:pt x="296036" y="1077125"/>
                </a:moveTo>
                <a:lnTo>
                  <a:pt x="0" y="1077125"/>
                </a:lnTo>
                <a:lnTo>
                  <a:pt x="0" y="1089825"/>
                </a:lnTo>
                <a:lnTo>
                  <a:pt x="305943" y="1089825"/>
                </a:lnTo>
                <a:lnTo>
                  <a:pt x="308736" y="1086980"/>
                </a:lnTo>
                <a:lnTo>
                  <a:pt x="308736" y="1083475"/>
                </a:lnTo>
                <a:lnTo>
                  <a:pt x="296036" y="1083475"/>
                </a:lnTo>
                <a:lnTo>
                  <a:pt x="296036" y="1077125"/>
                </a:lnTo>
                <a:close/>
              </a:path>
              <a:path w="340995" h="1090295">
                <a:moveTo>
                  <a:pt x="308736" y="63500"/>
                </a:moveTo>
                <a:lnTo>
                  <a:pt x="296036" y="63500"/>
                </a:lnTo>
                <a:lnTo>
                  <a:pt x="296036" y="1083475"/>
                </a:lnTo>
                <a:lnTo>
                  <a:pt x="302386" y="1077125"/>
                </a:lnTo>
                <a:lnTo>
                  <a:pt x="308736" y="1077125"/>
                </a:lnTo>
                <a:lnTo>
                  <a:pt x="308736" y="63500"/>
                </a:lnTo>
                <a:close/>
              </a:path>
              <a:path w="340995" h="1090295">
                <a:moveTo>
                  <a:pt x="308736" y="1077125"/>
                </a:moveTo>
                <a:lnTo>
                  <a:pt x="302386" y="1077125"/>
                </a:lnTo>
                <a:lnTo>
                  <a:pt x="296036" y="1083475"/>
                </a:lnTo>
                <a:lnTo>
                  <a:pt x="308736" y="1083475"/>
                </a:lnTo>
                <a:lnTo>
                  <a:pt x="308736" y="1077125"/>
                </a:lnTo>
                <a:close/>
              </a:path>
              <a:path w="340995" h="1090295">
                <a:moveTo>
                  <a:pt x="302386" y="0"/>
                </a:moveTo>
                <a:lnTo>
                  <a:pt x="264286" y="76200"/>
                </a:lnTo>
                <a:lnTo>
                  <a:pt x="296036" y="76200"/>
                </a:lnTo>
                <a:lnTo>
                  <a:pt x="296036" y="63500"/>
                </a:lnTo>
                <a:lnTo>
                  <a:pt x="334136" y="63500"/>
                </a:lnTo>
                <a:lnTo>
                  <a:pt x="302386" y="0"/>
                </a:lnTo>
                <a:close/>
              </a:path>
              <a:path w="340995" h="1090295">
                <a:moveTo>
                  <a:pt x="334136" y="63500"/>
                </a:moveTo>
                <a:lnTo>
                  <a:pt x="308736" y="63500"/>
                </a:lnTo>
                <a:lnTo>
                  <a:pt x="308736" y="76200"/>
                </a:lnTo>
                <a:lnTo>
                  <a:pt x="340486" y="76200"/>
                </a:lnTo>
                <a:lnTo>
                  <a:pt x="334136" y="6350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99629" y="3122803"/>
            <a:ext cx="543560" cy="110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i&lt;</a:t>
            </a:r>
            <a:r>
              <a:rPr sz="1800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6</a:t>
            </a:r>
            <a:endParaRPr sz="1800">
              <a:latin typeface="Myanmar Text"/>
              <a:cs typeface="Myanmar Text"/>
            </a:endParaRPr>
          </a:p>
          <a:p>
            <a:pPr marL="2813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?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98711" y="423951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1429" y="4696409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F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53300" y="5152491"/>
            <a:ext cx="1483360" cy="15138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715"/>
              </a:spcBef>
            </a:pPr>
            <a:r>
              <a:rPr sz="1800" b="1" dirty="0">
                <a:solidFill>
                  <a:srgbClr val="FFFF00"/>
                </a:solidFill>
                <a:latin typeface="Myanmar Text"/>
                <a:cs typeface="Myanmar Text"/>
              </a:rPr>
              <a:t>F</a:t>
            </a:r>
            <a:endParaRPr sz="1800">
              <a:latin typeface="Myanmar Text"/>
              <a:cs typeface="Myanmar Text"/>
            </a:endParaRPr>
          </a:p>
          <a:p>
            <a:pPr marL="320675">
              <a:lnSpc>
                <a:spcPct val="100000"/>
              </a:lnSpc>
              <a:spcBef>
                <a:spcPts val="610"/>
              </a:spcBef>
            </a:pP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Display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100954" y="290017"/>
            <a:ext cx="640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10" dirty="0"/>
              <a:t>FLOWCHART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6192" y="910843"/>
            <a:ext cx="5312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 GOTO</a:t>
            </a:r>
            <a:r>
              <a:rPr spc="1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338578"/>
            <a:ext cx="10554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goto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statement 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used to transfer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control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one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part of the</a:t>
            </a:r>
            <a:r>
              <a:rPr sz="2400" spc="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program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77845"/>
            <a:ext cx="3159125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some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other</a:t>
            </a:r>
            <a:r>
              <a:rPr sz="24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part.</a:t>
            </a:r>
            <a:endParaRPr sz="2400">
              <a:latin typeface="Myanmar Text"/>
              <a:cs typeface="Myanmar Text"/>
            </a:endParaRPr>
          </a:p>
          <a:p>
            <a:pPr marL="285115" marR="5080" indent="-285115">
              <a:lnSpc>
                <a:spcPts val="3600"/>
              </a:lnSpc>
              <a:spcBef>
                <a:spcPts val="229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syntax of goto</a:t>
            </a:r>
            <a:r>
              <a:rPr sz="24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is: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goto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label;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036567"/>
            <a:ext cx="102469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"/>
              <a:tabLst>
                <a:tab pos="620395" algn="l"/>
                <a:tab pos="621030" algn="l"/>
              </a:tabLst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Where label 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any valid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C++ identifier which 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used 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label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part of  the program where the control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to be</a:t>
            </a:r>
            <a:r>
              <a:rPr sz="24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transferred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982725"/>
            <a:ext cx="1095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The for </a:t>
            </a:r>
            <a:r>
              <a:rPr sz="2200" spc="-10" dirty="0"/>
              <a:t>loop </a:t>
            </a:r>
            <a:r>
              <a:rPr sz="2200" spc="-5" dirty="0"/>
              <a:t>is the easiest to </a:t>
            </a:r>
            <a:r>
              <a:rPr sz="2200" spc="-400" dirty="0"/>
              <a:t>understa</a:t>
            </a:r>
            <a:r>
              <a:rPr sz="6000" spc="-600" baseline="38194" dirty="0"/>
              <a:t>T</a:t>
            </a:r>
            <a:r>
              <a:rPr sz="2200" spc="-400" dirty="0"/>
              <a:t>nd</a:t>
            </a:r>
            <a:r>
              <a:rPr sz="6000" spc="-600" baseline="38194" dirty="0"/>
              <a:t>H</a:t>
            </a:r>
            <a:r>
              <a:rPr sz="2200" spc="-400" dirty="0"/>
              <a:t>an</a:t>
            </a:r>
            <a:r>
              <a:rPr sz="6000" spc="-600" baseline="38194" dirty="0"/>
              <a:t>E</a:t>
            </a:r>
            <a:r>
              <a:rPr sz="2200" spc="-400" dirty="0"/>
              <a:t>d </a:t>
            </a:r>
            <a:r>
              <a:rPr sz="2200" spc="-655" dirty="0"/>
              <a:t>i</a:t>
            </a:r>
            <a:r>
              <a:rPr sz="6000" spc="-982" baseline="38194" dirty="0"/>
              <a:t>F</a:t>
            </a:r>
            <a:r>
              <a:rPr sz="2200" spc="-655" dirty="0"/>
              <a:t>s</a:t>
            </a:r>
            <a:r>
              <a:rPr sz="2200" spc="-65" dirty="0"/>
              <a:t> </a:t>
            </a:r>
            <a:r>
              <a:rPr sz="6000" spc="-982" baseline="38194" dirty="0"/>
              <a:t>O</a:t>
            </a:r>
            <a:r>
              <a:rPr sz="2200" spc="-655" dirty="0"/>
              <a:t>the</a:t>
            </a:r>
            <a:r>
              <a:rPr sz="6000" spc="-982" baseline="38194" dirty="0"/>
              <a:t>R</a:t>
            </a:r>
            <a:r>
              <a:rPr sz="2200" spc="-655" dirty="0"/>
              <a:t>mo</a:t>
            </a:r>
            <a:r>
              <a:rPr sz="6000" spc="-982" baseline="38194" dirty="0"/>
              <a:t>L</a:t>
            </a:r>
            <a:r>
              <a:rPr sz="2200" spc="-655" dirty="0"/>
              <a:t>st</a:t>
            </a:r>
            <a:r>
              <a:rPr sz="6000" spc="-982" baseline="38194" dirty="0"/>
              <a:t>O</a:t>
            </a:r>
            <a:r>
              <a:rPr sz="2200" spc="-655" dirty="0"/>
              <a:t>co</a:t>
            </a:r>
            <a:r>
              <a:rPr sz="6000" spc="-982" baseline="38194" dirty="0"/>
              <a:t>O</a:t>
            </a:r>
            <a:r>
              <a:rPr sz="2200" spc="-655" dirty="0"/>
              <a:t>mm</a:t>
            </a:r>
            <a:r>
              <a:rPr sz="6000" spc="-982" baseline="38194" dirty="0"/>
              <a:t>P</a:t>
            </a:r>
            <a:r>
              <a:rPr sz="2200" spc="-655" dirty="0"/>
              <a:t>only</a:t>
            </a:r>
            <a:r>
              <a:rPr sz="2200" spc="20" dirty="0"/>
              <a:t> </a:t>
            </a:r>
            <a:r>
              <a:rPr sz="2200" spc="-5" dirty="0"/>
              <a:t>used </a:t>
            </a:r>
            <a:r>
              <a:rPr sz="2200" spc="-10" dirty="0"/>
              <a:t>loop</a:t>
            </a:r>
            <a:r>
              <a:rPr sz="2200" spc="175" dirty="0"/>
              <a:t> </a:t>
            </a:r>
            <a:r>
              <a:rPr sz="2200" spc="-5" dirty="0"/>
              <a:t>structure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145844" y="1513078"/>
            <a:ext cx="7944484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C++.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The structure of the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is as</a:t>
            </a:r>
            <a:r>
              <a:rPr sz="2200" spc="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follows:</a:t>
            </a:r>
            <a:endParaRPr sz="22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for( </a:t>
            </a:r>
            <a:r>
              <a:rPr sz="2200" spc="-5" dirty="0">
                <a:solidFill>
                  <a:srgbClr val="FD801A"/>
                </a:solidFill>
                <a:latin typeface="Myanmar Text"/>
                <a:cs typeface="Myanmar Text"/>
              </a:rPr>
              <a:t>initialization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expression; </a:t>
            </a:r>
            <a:r>
              <a:rPr sz="2200" spc="-5" dirty="0">
                <a:solidFill>
                  <a:srgbClr val="FD801A"/>
                </a:solidFill>
                <a:latin typeface="Myanmar Text"/>
                <a:cs typeface="Myanmar Text"/>
              </a:rPr>
              <a:t>test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expression; </a:t>
            </a:r>
            <a:r>
              <a:rPr sz="2200" spc="-5" dirty="0">
                <a:solidFill>
                  <a:srgbClr val="FD801A"/>
                </a:solidFill>
                <a:latin typeface="Myanmar Text"/>
                <a:cs typeface="Myanmar Text"/>
              </a:rPr>
              <a:t>update</a:t>
            </a:r>
            <a:r>
              <a:rPr sz="2200" spc="170" dirty="0">
                <a:solidFill>
                  <a:srgbClr val="FD801A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expression)</a:t>
            </a:r>
            <a:endParaRPr sz="2200">
              <a:latin typeface="Myanmar Text"/>
              <a:cs typeface="Myanmar Text"/>
            </a:endParaRPr>
          </a:p>
          <a:p>
            <a:pPr marL="1002665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{</a:t>
            </a:r>
            <a:endParaRPr sz="2200">
              <a:latin typeface="Myanmar Text"/>
              <a:cs typeface="Myanmar Text"/>
            </a:endParaRPr>
          </a:p>
          <a:p>
            <a:pPr marL="69786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2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1;</a:t>
            </a:r>
            <a:endParaRPr sz="2200">
              <a:latin typeface="Myanmar Text"/>
              <a:cs typeface="Myanmar Text"/>
            </a:endParaRPr>
          </a:p>
          <a:p>
            <a:pPr marL="69786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2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2;</a:t>
            </a:r>
            <a:endParaRPr sz="2200">
              <a:latin typeface="Myanmar Text"/>
              <a:cs typeface="Myanmar Text"/>
            </a:endParaRPr>
          </a:p>
          <a:p>
            <a:pPr marL="39751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Loop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body</a:t>
            </a:r>
            <a:endParaRPr sz="22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Statement</a:t>
            </a:r>
            <a:r>
              <a:rPr sz="22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n;</a:t>
            </a:r>
            <a:endParaRPr sz="2200">
              <a:latin typeface="Myanmar Text"/>
              <a:cs typeface="Myanmar Text"/>
            </a:endParaRPr>
          </a:p>
          <a:p>
            <a:pPr marL="1078865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}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0" y="3276600"/>
            <a:ext cx="1066800" cy="2286000"/>
          </a:xfrm>
          <a:custGeom>
            <a:avLst/>
            <a:gdLst/>
            <a:ahLst/>
            <a:cxnLst/>
            <a:rect l="l" t="t" r="r" b="b"/>
            <a:pathLst>
              <a:path w="1066800" h="2286000">
                <a:moveTo>
                  <a:pt x="0" y="0"/>
                </a:moveTo>
                <a:lnTo>
                  <a:pt x="72389" y="810"/>
                </a:lnTo>
                <a:lnTo>
                  <a:pt x="141816" y="3172"/>
                </a:lnTo>
                <a:lnTo>
                  <a:pt x="207644" y="6979"/>
                </a:lnTo>
                <a:lnTo>
                  <a:pt x="269239" y="12126"/>
                </a:lnTo>
                <a:lnTo>
                  <a:pt x="325966" y="18507"/>
                </a:lnTo>
                <a:lnTo>
                  <a:pt x="377189" y="26019"/>
                </a:lnTo>
                <a:lnTo>
                  <a:pt x="422275" y="34554"/>
                </a:lnTo>
                <a:lnTo>
                  <a:pt x="460586" y="44007"/>
                </a:lnTo>
                <a:lnTo>
                  <a:pt x="514350" y="65249"/>
                </a:lnTo>
                <a:lnTo>
                  <a:pt x="533400" y="88900"/>
                </a:lnTo>
                <a:lnTo>
                  <a:pt x="533400" y="1054100"/>
                </a:lnTo>
                <a:lnTo>
                  <a:pt x="538268" y="1066173"/>
                </a:lnTo>
                <a:lnTo>
                  <a:pt x="575310" y="1088725"/>
                </a:lnTo>
                <a:lnTo>
                  <a:pt x="644525" y="1108445"/>
                </a:lnTo>
                <a:lnTo>
                  <a:pt x="689610" y="1116980"/>
                </a:lnTo>
                <a:lnTo>
                  <a:pt x="740833" y="1124492"/>
                </a:lnTo>
                <a:lnTo>
                  <a:pt x="797560" y="1130873"/>
                </a:lnTo>
                <a:lnTo>
                  <a:pt x="859155" y="1136020"/>
                </a:lnTo>
                <a:lnTo>
                  <a:pt x="924983" y="1139827"/>
                </a:lnTo>
                <a:lnTo>
                  <a:pt x="994410" y="1142189"/>
                </a:lnTo>
                <a:lnTo>
                  <a:pt x="1066800" y="1143000"/>
                </a:lnTo>
                <a:lnTo>
                  <a:pt x="994410" y="1143810"/>
                </a:lnTo>
                <a:lnTo>
                  <a:pt x="924983" y="1146172"/>
                </a:lnTo>
                <a:lnTo>
                  <a:pt x="859155" y="1149979"/>
                </a:lnTo>
                <a:lnTo>
                  <a:pt x="797560" y="1155126"/>
                </a:lnTo>
                <a:lnTo>
                  <a:pt x="740833" y="1161507"/>
                </a:lnTo>
                <a:lnTo>
                  <a:pt x="689610" y="1169019"/>
                </a:lnTo>
                <a:lnTo>
                  <a:pt x="644525" y="1177554"/>
                </a:lnTo>
                <a:lnTo>
                  <a:pt x="606213" y="1187007"/>
                </a:lnTo>
                <a:lnTo>
                  <a:pt x="552450" y="1208249"/>
                </a:lnTo>
                <a:lnTo>
                  <a:pt x="533400" y="1231900"/>
                </a:lnTo>
                <a:lnTo>
                  <a:pt x="533400" y="2197100"/>
                </a:lnTo>
                <a:lnTo>
                  <a:pt x="528531" y="2209173"/>
                </a:lnTo>
                <a:lnTo>
                  <a:pt x="491489" y="2231725"/>
                </a:lnTo>
                <a:lnTo>
                  <a:pt x="422275" y="2251445"/>
                </a:lnTo>
                <a:lnTo>
                  <a:pt x="377189" y="2259980"/>
                </a:lnTo>
                <a:lnTo>
                  <a:pt x="325966" y="2267492"/>
                </a:lnTo>
                <a:lnTo>
                  <a:pt x="269239" y="2273873"/>
                </a:lnTo>
                <a:lnTo>
                  <a:pt x="207644" y="2279020"/>
                </a:lnTo>
                <a:lnTo>
                  <a:pt x="141816" y="2282827"/>
                </a:lnTo>
                <a:lnTo>
                  <a:pt x="72389" y="2285189"/>
                </a:lnTo>
                <a:lnTo>
                  <a:pt x="0" y="2286000"/>
                </a:lnTo>
              </a:path>
            </a:pathLst>
          </a:custGeom>
          <a:ln w="9144">
            <a:solidFill>
              <a:srgbClr val="DF2D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0297" y="385953"/>
            <a:ext cx="6764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</a:t>
            </a:r>
            <a:r>
              <a:rPr spc="-10" dirty="0"/>
              <a:t>AND</a:t>
            </a:r>
            <a:r>
              <a:rPr spc="-35" dirty="0"/>
              <a:t> </a:t>
            </a:r>
            <a:r>
              <a:rPr spc="-5" dirty="0"/>
              <a:t>EXPLANATION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232916"/>
            <a:ext cx="5105400" cy="4025265"/>
          </a:xfrm>
          <a:custGeom>
            <a:avLst/>
            <a:gdLst/>
            <a:ahLst/>
            <a:cxnLst/>
            <a:rect l="l" t="t" r="r" b="b"/>
            <a:pathLst>
              <a:path w="5105400" h="4025265">
                <a:moveTo>
                  <a:pt x="0" y="4024884"/>
                </a:moveTo>
                <a:lnTo>
                  <a:pt x="5105400" y="4024884"/>
                </a:lnTo>
                <a:lnTo>
                  <a:pt x="5105400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1190320"/>
            <a:ext cx="22567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#include&lt;iostream.h&gt;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yanmar Text"/>
                <a:cs typeface="Myanmar Text"/>
              </a:rPr>
              <a:t>void</a:t>
            </a:r>
            <a:r>
              <a:rPr sz="1800" spc="-15" dirty="0">
                <a:latin typeface="Myanmar Text"/>
                <a:cs typeface="Myanmar Text"/>
              </a:rPr>
              <a:t> </a:t>
            </a:r>
            <a:r>
              <a:rPr sz="1800" spc="-10" dirty="0">
                <a:latin typeface="Myanmar Text"/>
                <a:cs typeface="Myanmar Text"/>
              </a:rPr>
              <a:t>main()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" y="2013965"/>
            <a:ext cx="123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4480" algn="l"/>
              </a:tabLst>
            </a:pPr>
            <a:r>
              <a:rPr sz="2700" baseline="66358" dirty="0">
                <a:latin typeface="Myanmar Text"/>
                <a:cs typeface="Myanmar Text"/>
              </a:rPr>
              <a:t>{	</a:t>
            </a:r>
            <a:r>
              <a:rPr sz="1800" spc="-5" dirty="0">
                <a:latin typeface="Myanmar Text"/>
                <a:cs typeface="Myanmar Text"/>
              </a:rPr>
              <a:t>int </a:t>
            </a:r>
            <a:r>
              <a:rPr sz="1800" dirty="0">
                <a:latin typeface="Myanmar Text"/>
                <a:cs typeface="Myanmar Text"/>
              </a:rPr>
              <a:t>n =</a:t>
            </a:r>
            <a:r>
              <a:rPr sz="1800" spc="-10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6;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8027" y="2288285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int</a:t>
            </a:r>
            <a:r>
              <a:rPr sz="1800" spc="-85" dirty="0">
                <a:latin typeface="Myanmar Text"/>
                <a:cs typeface="Myanmar Text"/>
              </a:rPr>
              <a:t> </a:t>
            </a:r>
            <a:r>
              <a:rPr sz="1800" spc="5" dirty="0">
                <a:latin typeface="Myanmar Text"/>
                <a:cs typeface="Myanmar Text"/>
              </a:rPr>
              <a:t>k;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027" y="2562605"/>
            <a:ext cx="268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cout&lt;&lt; </a:t>
            </a:r>
            <a:r>
              <a:rPr sz="1800" dirty="0">
                <a:latin typeface="Myanmar Text"/>
                <a:cs typeface="Myanmar Text"/>
              </a:rPr>
              <a:t>“ Enter a</a:t>
            </a:r>
            <a:r>
              <a:rPr sz="1800" spc="-7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number”;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027" y="2836621"/>
            <a:ext cx="856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cin&gt;&gt;</a:t>
            </a:r>
            <a:r>
              <a:rPr sz="1800" spc="-5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k;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068" y="311150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if(n </a:t>
            </a:r>
            <a:r>
              <a:rPr sz="1800" dirty="0">
                <a:latin typeface="Myanmar Text"/>
                <a:cs typeface="Myanmar Text"/>
              </a:rPr>
              <a:t>&gt;</a:t>
            </a:r>
            <a:r>
              <a:rPr sz="1800" spc="-10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k)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027" y="3660140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yanmar Text"/>
                <a:cs typeface="Myanmar Text"/>
              </a:rPr>
              <a:t>e</a:t>
            </a:r>
            <a:r>
              <a:rPr sz="1800" spc="-5" dirty="0">
                <a:latin typeface="Myanmar Text"/>
                <a:cs typeface="Myanmar Text"/>
              </a:rPr>
              <a:t>lse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844" y="3385820"/>
            <a:ext cx="3595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goto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path1;</a:t>
            </a:r>
            <a:endParaRPr sz="1800" dirty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Myanmar Text"/>
                <a:cs typeface="Myanmar Text"/>
              </a:rPr>
              <a:t>cout&lt;&lt;n&lt;&lt;”is </a:t>
            </a:r>
            <a:r>
              <a:rPr sz="1800" dirty="0">
                <a:latin typeface="Myanmar Text"/>
                <a:cs typeface="Myanmar Text"/>
              </a:rPr>
              <a:t>not </a:t>
            </a:r>
            <a:r>
              <a:rPr sz="1800" spc="-5" dirty="0">
                <a:latin typeface="Myanmar Text"/>
                <a:cs typeface="Myanmar Text"/>
              </a:rPr>
              <a:t>more </a:t>
            </a:r>
            <a:r>
              <a:rPr sz="1800" dirty="0">
                <a:latin typeface="Myanmar Text"/>
                <a:cs typeface="Myanmar Text"/>
              </a:rPr>
              <a:t>than”&lt;&lt;</a:t>
            </a:r>
            <a:r>
              <a:rPr sz="1800" spc="-10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k;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208475"/>
            <a:ext cx="655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p</a:t>
            </a:r>
            <a:r>
              <a:rPr sz="1800" spc="-10" dirty="0">
                <a:latin typeface="Myanmar Text"/>
                <a:cs typeface="Myanmar Text"/>
              </a:rPr>
              <a:t>a</a:t>
            </a:r>
            <a:r>
              <a:rPr sz="1800" dirty="0">
                <a:latin typeface="Myanmar Text"/>
                <a:cs typeface="Myanmar Text"/>
              </a:rPr>
              <a:t>th1: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512" y="4483354"/>
            <a:ext cx="35896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cout&lt;&lt;”The </a:t>
            </a:r>
            <a:r>
              <a:rPr sz="1800" spc="-10" dirty="0">
                <a:latin typeface="Myanmar Text"/>
                <a:cs typeface="Myanmar Text"/>
              </a:rPr>
              <a:t>larger </a:t>
            </a:r>
            <a:r>
              <a:rPr sz="1800" dirty="0">
                <a:latin typeface="Myanmar Text"/>
                <a:cs typeface="Myanmar Text"/>
              </a:rPr>
              <a:t>number is”&lt;&lt;</a:t>
            </a:r>
            <a:r>
              <a:rPr sz="1800" spc="-10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n;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4757673"/>
            <a:ext cx="9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}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000" y="5410200"/>
            <a:ext cx="3352800" cy="1367155"/>
          </a:xfrm>
          <a:custGeom>
            <a:avLst/>
            <a:gdLst/>
            <a:ahLst/>
            <a:cxnLst/>
            <a:rect l="l" t="t" r="r" b="b"/>
            <a:pathLst>
              <a:path w="3352800" h="1367154">
                <a:moveTo>
                  <a:pt x="0" y="1367028"/>
                </a:moveTo>
                <a:lnTo>
                  <a:pt x="3352800" y="1367028"/>
                </a:lnTo>
                <a:lnTo>
                  <a:pt x="3352800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740" y="5368239"/>
            <a:ext cx="228663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Myanmar Text"/>
                <a:cs typeface="Myanmar Text"/>
              </a:rPr>
              <a:t>Output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Myanmar Text"/>
                <a:cs typeface="Myanmar Text"/>
              </a:rPr>
              <a:t>Enter a </a:t>
            </a:r>
            <a:r>
              <a:rPr sz="1800" spc="-5" dirty="0">
                <a:latin typeface="Myanmar Text"/>
                <a:cs typeface="Myanmar Text"/>
              </a:rPr>
              <a:t>number</a:t>
            </a:r>
            <a:r>
              <a:rPr sz="1800" spc="-6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Myanmar Text"/>
                <a:cs typeface="Myanmar Text"/>
              </a:rPr>
              <a:t>The </a:t>
            </a:r>
            <a:r>
              <a:rPr sz="1800" spc="-10" dirty="0">
                <a:latin typeface="Myanmar Text"/>
                <a:cs typeface="Myanmar Text"/>
              </a:rPr>
              <a:t>larger </a:t>
            </a:r>
            <a:r>
              <a:rPr sz="1800" spc="-5" dirty="0">
                <a:latin typeface="Myanmar Text"/>
                <a:cs typeface="Myanmar Text"/>
              </a:rPr>
              <a:t>number is</a:t>
            </a:r>
            <a:r>
              <a:rPr sz="1800" spc="-8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49415" y="1859026"/>
            <a:ext cx="495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We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see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from the code that</a:t>
            </a:r>
            <a:r>
              <a:rPr sz="24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8015" y="2151634"/>
            <a:ext cx="415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goto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statement simply</a:t>
            </a:r>
            <a:r>
              <a:rPr sz="24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transfer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8015" y="2444241"/>
            <a:ext cx="447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control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some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other part of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9415" y="2682831"/>
            <a:ext cx="1794510" cy="86486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25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program.</a:t>
            </a:r>
            <a:endParaRPr sz="2400" dirty="0">
              <a:latin typeface="Myanmar Text"/>
              <a:cs typeface="Myanmar Text"/>
            </a:endParaRPr>
          </a:p>
          <a:p>
            <a:pPr marL="284480" indent="-272415">
              <a:lnSpc>
                <a:spcPct val="100000"/>
              </a:lnSpc>
              <a:spcBef>
                <a:spcPts val="42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Here n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400" spc="-1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6.</a:t>
            </a:r>
            <a:endParaRPr sz="2400" dirty="0">
              <a:latin typeface="Myanmar Text"/>
              <a:cs typeface="Myanmar T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9415" y="3576954"/>
            <a:ext cx="507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Suppose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we enter 3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into k,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then</a:t>
            </a:r>
            <a:r>
              <a:rPr sz="24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8015" y="3869563"/>
            <a:ext cx="444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if condition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(n &gt; </a:t>
            </a:r>
            <a:r>
              <a:rPr sz="2400" spc="-10" dirty="0">
                <a:solidFill>
                  <a:srgbClr val="FFFFFF"/>
                </a:solidFill>
                <a:latin typeface="Myanmar Text"/>
                <a:cs typeface="Myanmar Text"/>
              </a:rPr>
              <a:t>k)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becomes</a:t>
            </a:r>
            <a:r>
              <a:rPr sz="2400" spc="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true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8015" y="4161866"/>
            <a:ext cx="4516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the goto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executed which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8015" y="4455032"/>
            <a:ext cx="152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goto</a:t>
            </a:r>
            <a:r>
              <a:rPr sz="2400" spc="-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path1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9415" y="4874132"/>
            <a:ext cx="402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Control 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transferred to</a:t>
            </a:r>
            <a:r>
              <a:rPr sz="24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8015" y="5166741"/>
            <a:ext cx="427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statement labelled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path1</a:t>
            </a:r>
            <a:r>
              <a:rPr sz="24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where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78015" y="5459374"/>
            <a:ext cx="220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cout is</a:t>
            </a:r>
            <a:r>
              <a:rPr sz="2400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executed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597" y="910843"/>
            <a:ext cx="8040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WHY WE SHOULD NOT USE</a:t>
            </a:r>
            <a:r>
              <a:rPr spc="75" dirty="0"/>
              <a:t> </a:t>
            </a:r>
            <a:r>
              <a:rPr spc="-10" dirty="0"/>
              <a:t>GOTO?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10867"/>
            <a:ext cx="9838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It is best to avoid using goto as it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leads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to the program complexity.</a:t>
            </a:r>
            <a:r>
              <a:rPr sz="2200" spc="229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Programs</a:t>
            </a:r>
            <a:endParaRPr sz="2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319045"/>
            <a:ext cx="949769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having goto are hard to debug and</a:t>
            </a:r>
            <a:r>
              <a:rPr sz="2200" spc="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follow.</a:t>
            </a:r>
            <a:endParaRPr sz="2200">
              <a:latin typeface="Myanmar Text"/>
              <a:cs typeface="Myanmar Text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It is bad programming practice to use goto as it may </a:t>
            </a:r>
            <a:r>
              <a:rPr sz="2200" spc="-10" dirty="0">
                <a:solidFill>
                  <a:srgbClr val="FFFFFF"/>
                </a:solidFill>
                <a:latin typeface="Myanmar Text"/>
                <a:cs typeface="Myanmar Text"/>
              </a:rPr>
              <a:t>lead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to system</a:t>
            </a:r>
            <a:r>
              <a:rPr sz="2200" spc="2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yanmar Text"/>
                <a:cs typeface="Myanmar Text"/>
              </a:rPr>
              <a:t>failure.</a:t>
            </a:r>
            <a:endParaRPr sz="2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381" y="636523"/>
            <a:ext cx="380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FOR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3485083"/>
            <a:ext cx="393191" cy="56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840" y="4217161"/>
            <a:ext cx="393191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" y="5314797"/>
            <a:ext cx="393191" cy="566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1185163"/>
            <a:ext cx="10982325" cy="4934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9005">
              <a:lnSpc>
                <a:spcPct val="100000"/>
              </a:lnSpc>
              <a:spcBef>
                <a:spcPts val="95"/>
              </a:spcBef>
            </a:pPr>
            <a:r>
              <a:rPr sz="4000" spc="-10" dirty="0" smtClean="0">
                <a:solidFill>
                  <a:srgbClr val="FFFFFF"/>
                </a:solidFill>
                <a:latin typeface="Myanmar Text"/>
                <a:cs typeface="Myanmar Text"/>
              </a:rPr>
              <a:t>STRUCTURE</a:t>
            </a:r>
            <a:r>
              <a:rPr sz="4000" spc="-25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Myanmar Text"/>
                <a:cs typeface="Myanmar Text"/>
              </a:rPr>
              <a:t>DEFINED</a:t>
            </a:r>
            <a:endParaRPr sz="4000" dirty="0">
              <a:latin typeface="Myanmar Text"/>
              <a:cs typeface="Myanmar Text"/>
            </a:endParaRPr>
          </a:p>
          <a:p>
            <a:pPr marL="25400" marR="1096010" indent="1150620">
              <a:lnSpc>
                <a:spcPts val="6980"/>
              </a:lnSpc>
              <a:spcBef>
                <a:spcPts val="25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for( </a:t>
            </a:r>
            <a:r>
              <a:rPr sz="2400" spc="-5" dirty="0">
                <a:solidFill>
                  <a:srgbClr val="FD801A"/>
                </a:solidFill>
                <a:latin typeface="Myanmar Text"/>
                <a:cs typeface="Myanmar Text"/>
              </a:rPr>
              <a:t>initialization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expression; </a:t>
            </a:r>
            <a:r>
              <a:rPr sz="2400" dirty="0">
                <a:solidFill>
                  <a:srgbClr val="FD801A"/>
                </a:solidFill>
                <a:latin typeface="Myanmar Text"/>
                <a:cs typeface="Myanmar Text"/>
              </a:rPr>
              <a:t>test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expression; </a:t>
            </a:r>
            <a:r>
              <a:rPr sz="2400" dirty="0">
                <a:solidFill>
                  <a:srgbClr val="FD801A"/>
                </a:solidFill>
                <a:latin typeface="Myanmar Text"/>
                <a:cs typeface="Myanmar Text"/>
              </a:rPr>
              <a:t>update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expression)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three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expressions usually involve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control</a:t>
            </a:r>
            <a:r>
              <a:rPr sz="2400" spc="1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variable.</a:t>
            </a:r>
            <a:endParaRPr sz="2400" dirty="0">
              <a:latin typeface="Myanmar Text"/>
              <a:cs typeface="Myanmar Text"/>
            </a:endParaRPr>
          </a:p>
          <a:p>
            <a:pPr marL="482600">
              <a:lnSpc>
                <a:spcPts val="1970"/>
              </a:lnSpc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 expression initializes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loop variable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some</a:t>
            </a:r>
            <a:r>
              <a:rPr sz="2400" spc="2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legal</a:t>
            </a:r>
            <a:endParaRPr sz="2400" dirty="0">
              <a:latin typeface="Myanmar Text"/>
              <a:cs typeface="Myanmar Tex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value.</a:t>
            </a:r>
            <a:endParaRPr sz="2400" dirty="0" smtClean="0">
              <a:latin typeface="Myanmar Text"/>
              <a:cs typeface="Myanmar Text"/>
            </a:endParaRPr>
          </a:p>
          <a:p>
            <a:pPr marL="399415" marR="379095" indent="-374650">
              <a:lnSpc>
                <a:spcPct val="10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      Test expression determines whether the loop will be continued or not </a:t>
            </a:r>
          </a:p>
          <a:p>
            <a:pPr marL="399415" marR="379095" indent="-374650">
              <a:lnSpc>
                <a:spcPct val="100000"/>
              </a:lnSpc>
            </a:pPr>
            <a:r>
              <a:rPr lang="en-US" sz="3600" baseline="-67129" dirty="0" smtClean="0">
                <a:solidFill>
                  <a:srgbClr val="FFFFFF"/>
                </a:solidFill>
                <a:latin typeface="Myanmar Text"/>
                <a:cs typeface="Myanmar Text"/>
              </a:rPr>
              <a:t>     </a:t>
            </a:r>
          </a:p>
          <a:p>
            <a:pPr marL="399415" marR="379095" indent="-374650">
              <a:lnSpc>
                <a:spcPct val="100000"/>
              </a:lnSpc>
            </a:pPr>
            <a:endParaRPr lang="en-US" sz="3600" baseline="-67129" dirty="0" smtClean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99415" marR="379095" indent="-374650">
              <a:lnSpc>
                <a:spcPct val="10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       </a:t>
            </a:r>
            <a:r>
              <a:rPr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The update </a:t>
            </a:r>
            <a:r>
              <a:rPr sz="24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expression is </a:t>
            </a:r>
            <a:r>
              <a:rPr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used to change the </a:t>
            </a:r>
            <a:r>
              <a:rPr sz="24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value </a:t>
            </a:r>
            <a:r>
              <a:rPr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of the </a:t>
            </a:r>
            <a:r>
              <a:rPr sz="24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loop </a:t>
            </a:r>
            <a:r>
              <a:rPr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variable for </a:t>
            </a:r>
            <a:r>
              <a:rPr lang="en-US" sz="2400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iteration</a:t>
            </a:r>
            <a:r>
              <a:rPr lang="en-US" sz="24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 purpose</a:t>
            </a:r>
            <a:r>
              <a:rPr sz="2400" spc="-5" dirty="0" smtClean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4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286" y="298830"/>
            <a:ext cx="6713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FLOWCHART </a:t>
            </a:r>
            <a:r>
              <a:rPr spc="-5" dirty="0"/>
              <a:t>: THE </a:t>
            </a:r>
            <a:r>
              <a:rPr spc="-10" dirty="0"/>
              <a:t>FOR</a:t>
            </a:r>
            <a:r>
              <a:rPr spc="-5" dirty="0"/>
              <a:t> LOOP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0" y="1435608"/>
            <a:ext cx="55626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3900</Words>
  <Application>Microsoft Office PowerPoint</Application>
  <PresentationFormat>Custom</PresentationFormat>
  <Paragraphs>937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AFTER THIS LESSON, LEARNERS WILL BE ABLE TO:</vt:lpstr>
      <vt:lpstr>FLOW OF CONTROL</vt:lpstr>
      <vt:lpstr>TYPES OF CONTROL STRUCTURES</vt:lpstr>
      <vt:lpstr>REPETITIVE( ITERATIVE) CONTROL</vt:lpstr>
      <vt:lpstr>PARTS OF A LOOP</vt:lpstr>
      <vt:lpstr>The for loop is the easiest to understaTndHanEd iFs OtheRmoLstOcoOmmPonly used loop structure</vt:lpstr>
      <vt:lpstr>THE FOR LOOP –</vt:lpstr>
      <vt:lpstr>FLOWCHART : THE FOR LOOP</vt:lpstr>
      <vt:lpstr>EXAMPLE :</vt:lpstr>
      <vt:lpstr>WORKING OF FOR LOOP:</vt:lpstr>
      <vt:lpstr>WORKING OF FOR LOOP:</vt:lpstr>
      <vt:lpstr>WORKING OF FOR LOOP:</vt:lpstr>
      <vt:lpstr>WORKING OF FOR LOOP:</vt:lpstr>
      <vt:lpstr>WORKING OF FOR LOOP:</vt:lpstr>
      <vt:lpstr>WORKING OF FOR LOOP :</vt:lpstr>
      <vt:lpstr>WORKING OF FOR LOOP :</vt:lpstr>
      <vt:lpstr>EXPLANATION</vt:lpstr>
      <vt:lpstr>MORE EXAMPLES TO DEMONSTRATE</vt:lpstr>
      <vt:lpstr>MORE EXAMPLES TO DEMONSTRATE</vt:lpstr>
      <vt:lpstr>EXAMPLE PROGRAM:</vt:lpstr>
      <vt:lpstr>EXPLANATION</vt:lpstr>
      <vt:lpstr>PowerPoint Presentation</vt:lpstr>
      <vt:lpstr>DRY RUN</vt:lpstr>
      <vt:lpstr>DRY RUN</vt:lpstr>
      <vt:lpstr>DRY RUN</vt:lpstr>
      <vt:lpstr>EXAMPLE PROGRAM:</vt:lpstr>
      <vt:lpstr>PROGRAM TO CALCULATE</vt:lpstr>
      <vt:lpstr>VARIATIONS IN FOR LOOP</vt:lpstr>
      <vt:lpstr>WHILE LOOP</vt:lpstr>
      <vt:lpstr>SYNTAX OF WHILE LOOP</vt:lpstr>
      <vt:lpstr>FLOWCHART: WHILE LOOP</vt:lpstr>
      <vt:lpstr>WORKING OF WHILE LOOP</vt:lpstr>
      <vt:lpstr>WHILE LOOP DETAILED SYNTAX</vt:lpstr>
      <vt:lpstr>WORKING OF WHILE LOOP</vt:lpstr>
      <vt:lpstr>WHILE LOOP EXAMPLE</vt:lpstr>
      <vt:lpstr>WORKING OF WHILE LOOP</vt:lpstr>
      <vt:lpstr>WORKING OF WHILE LOOP</vt:lpstr>
      <vt:lpstr>WORKING OF WHILE LOOP</vt:lpstr>
      <vt:lpstr>WORKING OF WHILE LOOP</vt:lpstr>
      <vt:lpstr>WORKING OF WHILE LOOP</vt:lpstr>
      <vt:lpstr>WORKING OF WHILE LOOP</vt:lpstr>
      <vt:lpstr>SOME POINTS TO NOTE</vt:lpstr>
      <vt:lpstr>A PROGRAM TO COUNT THE</vt:lpstr>
      <vt:lpstr>DRY RUN</vt:lpstr>
      <vt:lpstr>WORKING</vt:lpstr>
      <vt:lpstr>DO WHILE LOOP</vt:lpstr>
      <vt:lpstr>SYNTAX AND FLOWCHART OF</vt:lpstr>
      <vt:lpstr>WORKING OF DO WHILE LOOP</vt:lpstr>
      <vt:lpstr>WORKING OF DO WHILE LOOP</vt:lpstr>
      <vt:lpstr>DO LOOP: WORKING</vt:lpstr>
      <vt:lpstr>WORKING OF DO LOOP</vt:lpstr>
      <vt:lpstr>WORKING OF DO LOOP</vt:lpstr>
      <vt:lpstr>WORKING OF DO LOOP</vt:lpstr>
      <vt:lpstr>WORKING OF DO LOOP</vt:lpstr>
      <vt:lpstr>WORKING OF DO LOOP</vt:lpstr>
      <vt:lpstr>PROGRAM TO CHECK WHETHER A</vt:lpstr>
      <vt:lpstr>SAMPLE RUNS OF THE PROGRAM</vt:lpstr>
      <vt:lpstr>ENTRY CONTROLLED AND EXIT</vt:lpstr>
      <vt:lpstr>PowerPoint Presentation</vt:lpstr>
      <vt:lpstr>JUMP STATEMENTS</vt:lpstr>
      <vt:lpstr>THE BREAK STATEMENT</vt:lpstr>
      <vt:lpstr>PowerPoint Presentation</vt:lpstr>
      <vt:lpstr>PowerPoint Presentation</vt:lpstr>
      <vt:lpstr>PowerPoint Presentation</vt:lpstr>
      <vt:lpstr>EXAMPLE AND FLOWCHART</vt:lpstr>
      <vt:lpstr>THE CONTINUE STATEMENT</vt:lpstr>
      <vt:lpstr>EXAMPLE AND FLOWCHART</vt:lpstr>
      <vt:lpstr>THE GOTO STATEMENT</vt:lpstr>
      <vt:lpstr>EXAMPLE AND EXPLANATION</vt:lpstr>
      <vt:lpstr>WHY WE SHOULD NOT USE GOTO?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2020-09-07T07:19:22Z</dcterms:created>
  <dcterms:modified xsi:type="dcterms:W3CDTF">2020-09-11T10:45:01Z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2020-09-07T00:00:00Z</vt:filetime>
  </property>
</Properties>
</file>