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58" r:id="rId5"/>
    <p:sldId id="259" r:id="rId6"/>
    <p:sldId id="262" r:id="rId7"/>
    <p:sldId id="261" r:id="rId8"/>
    <p:sldId id="260" r:id="rId9"/>
    <p:sldId id="266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677A-D0DD-433C-8CEC-1264B16E6428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4E6A7-21F3-4BBF-879A-7419D0F7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4E6A7-21F3-4BBF-879A-7419D0F712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B73E-011F-4D68-978F-D7889E4AE543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58F-7B20-46DB-B681-3F264FBFF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5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cursive Function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3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dvantage and Disadvantage&#10;• Advantages&#10;*Easy solution for recursively defined problems.&#10;*Complex programs can be easily 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cursion:&#10; A programming technique in which a function calls&#10;itself is known as recursion.&#10; A function that calls itse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382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3436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53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1.slideserve.com/2910500/recursion-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3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++ Recurs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8" y="533401"/>
            <a:ext cx="819742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2020-09-15T06:15:57Z</dcterms:created>
  <dcterms:modified xsi:type="dcterms:W3CDTF">2020-09-15T07:31:36Z</dcterms:modified>
</cp:coreProperties>
</file>