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B0A3-B761-4681-A4CB-0688B30ADC18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2661-4047-4374-972F-5C14871A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292" y="609600"/>
            <a:ext cx="8716108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106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15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le(test expression)&#10;{&#10;statement1;&#10;if(val&gt;2000)&#10;break;&#10;:&#10;statement2;&#10;}&#10;statement3;&#10;WORKING OF BREAK STATEMENT IN WHILE 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9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&#10;{&#10;statement1;&#10;if(val&gt;2000)&#10;break;&#10;:&#10;statement2;&#10;} while(test expression)&#10;statement3;&#10;WORKING OF BREAK STATEMENT IN DO-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91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0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. The continue statement&#10;• The continue statement works somewhat like the&#10;break statement.&#10;• For the for loop, continue 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92202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XERCISES:&#10;• MULTIPLE CHOICE QUESTIONS&#10;(MCQs)&#10;• PROGRAM BASED QUESTION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525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7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CQs..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2964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3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2020-09-11T08:35:05Z</dcterms:created>
  <dcterms:modified xsi:type="dcterms:W3CDTF">2020-09-11T08:40:13Z</dcterms:modified>
</cp:coreProperties>
</file>