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_rels/presentation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7D596FA-E3BB-4EDB-B1F1-32157C4E3E5D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2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CDBB941-85D4-48D8-8A49-732070819AD7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2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9603B0C-BFAC-4E77-8006-90135F401136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2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29358F9-F345-49F6-B538-D3E6C2965D26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D5BDB1-DB6C-42A2-86CF-2A38C9DF5A66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2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9A5A88-F58B-4A8E-80FE-1148F9BE0FC2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2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49E542-9A1F-4156-8A39-6B799CA07855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2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FEE0DF-2EA4-4177-9F0C-E6BD6DC24B53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2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99150C-3C9C-4490-8122-96680F3DC515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89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D30BEB-F89A-4E79-8CCA-C7B145777F35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2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F1982E-8383-4D2A-826C-54CDC858DD87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2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7FAF59D-0C51-4434-8D59-F8F0D34AB2A9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2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580AA5-77FC-4F74-99A0-CEE44DF360D8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2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9A943B-3F38-441A-BD92-EE7C79504E8C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2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5260FB-3E73-4A80-9EC5-785B3F9F730D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2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D728C8-7061-4584-8FE5-F7C42FF5ABE9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2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6715C8-397D-418B-94AE-2D32DAD162E5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2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7D65DB3-A052-4C6B-BA8E-656F6203B9E4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2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6F75AE4-BB39-4809-8DDC-0B32C79B88ED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2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448C5A6-258C-4EF7-B715-A610A4DB7629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89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E6D4F86-0948-4357-9131-9C7B759B02D4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2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332BA5C-F01F-4526-9FD9-B6B5BF89E346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2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9D22C35-0E20-4998-89B6-5675AF59AD81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2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C88A38B-2DC4-4D2C-A82C-7CCA451EDDE0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80640" y="2651040"/>
            <a:ext cx="8982360" cy="241128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86000" y="264600"/>
            <a:ext cx="8183520" cy="147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 indent="0">
              <a:buNone/>
            </a:pP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1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lt1"/>
                </a:solidFill>
                <a:latin typeface="Source Sans Pro"/>
                <a:ea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2EF88CF-6B3D-443F-887E-5317B3CC9DFB}" type="slidenum">
              <a:rPr b="0" lang="en-GB" sz="1000" spc="-1" strike="noStrike">
                <a:solidFill>
                  <a:schemeClr val="lt1"/>
                </a:solidFill>
                <a:latin typeface="Source Sans Pro"/>
                <a:ea typeface="Source Sans Pro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23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buNone/>
            </a:pP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sldNum" idx="2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lt2"/>
                </a:solidFill>
                <a:latin typeface="Source Sans Pro"/>
                <a:ea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D1C3356-5578-43D7-BECE-76EBD3E84BE7}" type="slidenum">
              <a:rPr b="0" lang="en-GB" sz="1000" spc="-1" strike="noStrike">
                <a:solidFill>
                  <a:schemeClr val="lt2"/>
                </a:solidFill>
                <a:latin typeface="Source Sans Pro"/>
                <a:ea typeface="Source Sans Pro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86000" y="264600"/>
            <a:ext cx="8183520" cy="147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200" spc="-1" strike="noStrike">
                <a:solidFill>
                  <a:schemeClr val="dk2"/>
                </a:solidFill>
                <a:latin typeface="Raleway"/>
                <a:ea typeface="Raleway"/>
              </a:rPr>
              <a:t>AI Based Web scraping and Knowledge Graph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63;p14"/>
          <p:cNvSpPr/>
          <p:nvPr/>
        </p:nvSpPr>
        <p:spPr>
          <a:xfrm>
            <a:off x="1401840" y="916560"/>
            <a:ext cx="2134080" cy="594360"/>
          </a:xfrm>
          <a:prstGeom prst="rect">
            <a:avLst/>
          </a:prstGeom>
          <a:solidFill>
            <a:srgbClr val="4a86e8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Import Python Libraries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Google Shape;64;p14"/>
          <p:cNvSpPr/>
          <p:nvPr/>
        </p:nvSpPr>
        <p:spPr>
          <a:xfrm>
            <a:off x="1401840" y="1843200"/>
            <a:ext cx="2134080" cy="594360"/>
          </a:xfrm>
          <a:prstGeom prst="rect">
            <a:avLst/>
          </a:prstGeom>
          <a:solidFill>
            <a:srgbClr val="4a86e8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Read List of URL’s and filter parameter from Resources.xlsx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Google Shape;65;p14"/>
          <p:cNvSpPr/>
          <p:nvPr/>
        </p:nvSpPr>
        <p:spPr>
          <a:xfrm>
            <a:off x="1401840" y="2769840"/>
            <a:ext cx="2134080" cy="594360"/>
          </a:xfrm>
          <a:prstGeom prst="rect">
            <a:avLst/>
          </a:prstGeom>
          <a:solidFill>
            <a:srgbClr val="4a86e8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Request Site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Google Shape;66;p14"/>
          <p:cNvSpPr/>
          <p:nvPr/>
        </p:nvSpPr>
        <p:spPr>
          <a:xfrm>
            <a:off x="5427360" y="219600"/>
            <a:ext cx="2134080" cy="623160"/>
          </a:xfrm>
          <a:prstGeom prst="rect">
            <a:avLst/>
          </a:prstGeom>
          <a:solidFill>
            <a:srgbClr val="4a86e8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Convert Raw Data to sentences and store in CSV file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Google Shape;67;p14"/>
          <p:cNvSpPr/>
          <p:nvPr/>
        </p:nvSpPr>
        <p:spPr>
          <a:xfrm>
            <a:off x="5427360" y="1179720"/>
            <a:ext cx="2134080" cy="623160"/>
          </a:xfrm>
          <a:prstGeom prst="rect">
            <a:avLst/>
          </a:prstGeom>
          <a:solidFill>
            <a:srgbClr val="4a86e8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Extract SOV from Sentences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Google Shape;68;p14"/>
          <p:cNvSpPr/>
          <p:nvPr/>
        </p:nvSpPr>
        <p:spPr>
          <a:xfrm>
            <a:off x="5427360" y="2061000"/>
            <a:ext cx="2134080" cy="623160"/>
          </a:xfrm>
          <a:prstGeom prst="rect">
            <a:avLst/>
          </a:prstGeom>
          <a:solidFill>
            <a:srgbClr val="4a86e8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Filter out desired relationships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Google Shape;69;p14"/>
          <p:cNvSpPr/>
          <p:nvPr/>
        </p:nvSpPr>
        <p:spPr>
          <a:xfrm>
            <a:off x="5433120" y="3048480"/>
            <a:ext cx="2134080" cy="623160"/>
          </a:xfrm>
          <a:prstGeom prst="rect">
            <a:avLst/>
          </a:prstGeom>
          <a:solidFill>
            <a:srgbClr val="4a86e8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Display data in graphical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Google Shape;70;p14"/>
          <p:cNvSpPr/>
          <p:nvPr/>
        </p:nvSpPr>
        <p:spPr>
          <a:xfrm>
            <a:off x="1397880" y="4470120"/>
            <a:ext cx="2134080" cy="594360"/>
          </a:xfrm>
          <a:prstGeom prst="rect">
            <a:avLst/>
          </a:prstGeom>
          <a:solidFill>
            <a:srgbClr val="4a86e8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Create Text File to hold response data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Google Shape;71;p14"/>
          <p:cNvSpPr/>
          <p:nvPr/>
        </p:nvSpPr>
        <p:spPr>
          <a:xfrm>
            <a:off x="1401840" y="3660120"/>
            <a:ext cx="2134080" cy="594360"/>
          </a:xfrm>
          <a:prstGeom prst="rect">
            <a:avLst/>
          </a:prstGeom>
          <a:solidFill>
            <a:srgbClr val="4a86e8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Extract Data Elements from Response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Google Shape;72;p14"/>
          <p:cNvSpPr/>
          <p:nvPr/>
        </p:nvSpPr>
        <p:spPr>
          <a:xfrm>
            <a:off x="1620360" y="141840"/>
            <a:ext cx="1689120" cy="405720"/>
          </a:xfrm>
          <a:prstGeom prst="flowChartTerminator">
            <a:avLst/>
          </a:prstGeom>
          <a:solidFill>
            <a:srgbClr val="4a86e8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Start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Google Shape;73;p14"/>
          <p:cNvSpPr/>
          <p:nvPr/>
        </p:nvSpPr>
        <p:spPr>
          <a:xfrm>
            <a:off x="5649840" y="4108680"/>
            <a:ext cx="1689120" cy="425160"/>
          </a:xfrm>
          <a:prstGeom prst="flowChartTerminator">
            <a:avLst/>
          </a:prstGeom>
          <a:solidFill>
            <a:srgbClr val="4a86e8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Stop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1" name="Google Shape;74;p14"/>
          <p:cNvCxnSpPr>
            <a:stCxn id="87" idx="3"/>
            <a:endCxn id="83" idx="1"/>
          </p:cNvCxnSpPr>
          <p:nvPr/>
        </p:nvCxnSpPr>
        <p:spPr>
          <a:xfrm flipV="1">
            <a:off x="3531960" y="531000"/>
            <a:ext cx="1895760" cy="4236480"/>
          </a:xfrm>
          <a:prstGeom prst="bentConnector3">
            <a:avLst>
              <a:gd name="adj1" fmla="val 50028"/>
            </a:avLst>
          </a:prstGeom>
          <a:ln w="9525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92" name="Google Shape;75;p14"/>
          <p:cNvCxnSpPr>
            <a:stCxn id="89" idx="2"/>
            <a:endCxn id="80" idx="0"/>
          </p:cNvCxnSpPr>
          <p:nvPr/>
        </p:nvCxnSpPr>
        <p:spPr>
          <a:xfrm>
            <a:off x="2464920" y="547560"/>
            <a:ext cx="4320" cy="369360"/>
          </a:xfrm>
          <a:prstGeom prst="straightConnector1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93" name="Google Shape;76;p14"/>
          <p:cNvCxnSpPr/>
          <p:nvPr/>
        </p:nvCxnSpPr>
        <p:spPr>
          <a:xfrm>
            <a:off x="2464920" y="1492200"/>
            <a:ext cx="4320" cy="369000"/>
          </a:xfrm>
          <a:prstGeom prst="straightConnector1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94" name="Google Shape;77;p14"/>
          <p:cNvCxnSpPr/>
          <p:nvPr/>
        </p:nvCxnSpPr>
        <p:spPr>
          <a:xfrm>
            <a:off x="2464920" y="2364480"/>
            <a:ext cx="4320" cy="368640"/>
          </a:xfrm>
          <a:prstGeom prst="straightConnector1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95" name="Google Shape;78;p14"/>
          <p:cNvCxnSpPr/>
          <p:nvPr/>
        </p:nvCxnSpPr>
        <p:spPr>
          <a:xfrm>
            <a:off x="2464920" y="3309120"/>
            <a:ext cx="4320" cy="368640"/>
          </a:xfrm>
          <a:prstGeom prst="straightConnector1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96" name="Google Shape;79;p14"/>
          <p:cNvCxnSpPr/>
          <p:nvPr/>
        </p:nvCxnSpPr>
        <p:spPr>
          <a:xfrm>
            <a:off x="2464920" y="4108320"/>
            <a:ext cx="4320" cy="369000"/>
          </a:xfrm>
          <a:prstGeom prst="straightConnector1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97" name="Google Shape;80;p14"/>
          <p:cNvCxnSpPr>
            <a:stCxn id="83" idx="2"/>
            <a:endCxn id="84" idx="0"/>
          </p:cNvCxnSpPr>
          <p:nvPr/>
        </p:nvCxnSpPr>
        <p:spPr>
          <a:xfrm>
            <a:off x="6494400" y="842760"/>
            <a:ext cx="360" cy="337320"/>
          </a:xfrm>
          <a:prstGeom prst="straightConnector1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98" name="Google Shape;81;p14"/>
          <p:cNvCxnSpPr>
            <a:stCxn id="84" idx="2"/>
            <a:endCxn id="85" idx="0"/>
          </p:cNvCxnSpPr>
          <p:nvPr/>
        </p:nvCxnSpPr>
        <p:spPr>
          <a:xfrm>
            <a:off x="6494400" y="1802880"/>
            <a:ext cx="360" cy="258480"/>
          </a:xfrm>
          <a:prstGeom prst="straightConnector1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99" name="Google Shape;82;p14"/>
          <p:cNvCxnSpPr>
            <a:stCxn id="85" idx="2"/>
            <a:endCxn id="86" idx="0"/>
          </p:cNvCxnSpPr>
          <p:nvPr/>
        </p:nvCxnSpPr>
        <p:spPr>
          <a:xfrm>
            <a:off x="6494400" y="2684160"/>
            <a:ext cx="6120" cy="364680"/>
          </a:xfrm>
          <a:prstGeom prst="straightConnector1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00" name="Google Shape;83;p14"/>
          <p:cNvCxnSpPr>
            <a:stCxn id="86" idx="2"/>
            <a:endCxn id="90" idx="0"/>
          </p:cNvCxnSpPr>
          <p:nvPr/>
        </p:nvCxnSpPr>
        <p:spPr>
          <a:xfrm flipH="1">
            <a:off x="6494400" y="3671640"/>
            <a:ext cx="6120" cy="437400"/>
          </a:xfrm>
          <a:prstGeom prst="straightConnector1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11760" y="276840"/>
            <a:ext cx="8520120" cy="62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Sample Knowledge Graph Output</a:t>
            </a:r>
            <a:br>
              <a:rPr sz="1400"/>
            </a:b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rcRect l="0" t="10532" r="0" b="5162"/>
          <a:stretch/>
        </p:blipFill>
        <p:spPr>
          <a:xfrm>
            <a:off x="1080000" y="1063080"/>
            <a:ext cx="6840000" cy="361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LibreOffice/7.5.5.2$MacOSX_X86_64 LibreOffice_project/ca8fe7424262805f223b9a2334bc7181abbcbf5e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2023-08-03T20:20:29Z</dcterms:modified>
  <cp:revision>1</cp:revision>
  <dc:subject/>
  <dc:title/>
</cp:coreProperties>
</file>