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8" r:id="rId4"/>
    <p:sldId id="266" r:id="rId5"/>
    <p:sldId id="257" r:id="rId6"/>
    <p:sldId id="260" r:id="rId7"/>
    <p:sldId id="258" r:id="rId8"/>
    <p:sldId id="269" r:id="rId9"/>
    <p:sldId id="279" r:id="rId10"/>
    <p:sldId id="281" r:id="rId11"/>
    <p:sldId id="282" r:id="rId12"/>
    <p:sldId id="296" r:id="rId13"/>
    <p:sldId id="285" r:id="rId14"/>
    <p:sldId id="288" r:id="rId15"/>
    <p:sldId id="289" r:id="rId16"/>
    <p:sldId id="290" r:id="rId17"/>
    <p:sldId id="295" r:id="rId18"/>
    <p:sldId id="293" r:id="rId19"/>
    <p:sldId id="294" r:id="rId20"/>
    <p:sldId id="291" r:id="rId21"/>
    <p:sldId id="287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-614" y="-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0A4D9-7F61-496B-9D61-36C7D747B984}" type="doc">
      <dgm:prSet loTypeId="urn:microsoft.com/office/officeart/2005/8/layout/chevron2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C125F9C6-82CE-4D05-BD01-EB47770854E0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46FB0CFE-D09D-41A9-8074-51292FE73C46}" type="parTrans" cxnId="{161AAC9D-116D-48CE-B2E7-71D2699CD533}">
      <dgm:prSet/>
      <dgm:spPr/>
      <dgm:t>
        <a:bodyPr/>
        <a:lstStyle/>
        <a:p>
          <a:endParaRPr lang="en-US"/>
        </a:p>
      </dgm:t>
    </dgm:pt>
    <dgm:pt modelId="{1E0542A5-D0EF-4FB1-BE28-6C6208814240}" type="sibTrans" cxnId="{161AAC9D-116D-48CE-B2E7-71D2699CD533}">
      <dgm:prSet/>
      <dgm:spPr/>
      <dgm:t>
        <a:bodyPr/>
        <a:lstStyle/>
        <a:p>
          <a:endParaRPr lang="en-US"/>
        </a:p>
      </dgm:t>
    </dgm:pt>
    <dgm:pt modelId="{4F2B0FD3-57FB-4AF1-98AF-6EFBF81E1F54}">
      <dgm:prSet phldrT="[Text]"/>
      <dgm:spPr/>
      <dgm:t>
        <a:bodyPr/>
        <a:lstStyle/>
        <a:p>
          <a:r>
            <a:rPr lang="en-US" dirty="0"/>
            <a:t>Data loading using an </a:t>
          </a:r>
          <a:r>
            <a:rPr lang="en-US" dirty="0" smtClean="0"/>
            <a:t>API in to </a:t>
          </a:r>
          <a:r>
            <a:rPr lang="en-US" dirty="0" err="1" smtClean="0"/>
            <a:t>SQLite</a:t>
          </a:r>
          <a:r>
            <a:rPr lang="en-US" dirty="0" smtClean="0"/>
            <a:t> DB</a:t>
          </a:r>
          <a:endParaRPr lang="en-US" dirty="0"/>
        </a:p>
      </dgm:t>
    </dgm:pt>
    <dgm:pt modelId="{13D8E3B8-3534-4DFD-9198-2B3A332EC03E}" type="parTrans" cxnId="{0F6B955A-5A6D-4D28-9794-1B51980F3872}">
      <dgm:prSet/>
      <dgm:spPr/>
      <dgm:t>
        <a:bodyPr/>
        <a:lstStyle/>
        <a:p>
          <a:endParaRPr lang="en-US"/>
        </a:p>
      </dgm:t>
    </dgm:pt>
    <dgm:pt modelId="{8C611C3B-EB19-45DF-852C-7909121FE8B8}" type="sibTrans" cxnId="{0F6B955A-5A6D-4D28-9794-1B51980F3872}">
      <dgm:prSet/>
      <dgm:spPr/>
      <dgm:t>
        <a:bodyPr/>
        <a:lstStyle/>
        <a:p>
          <a:endParaRPr lang="en-US"/>
        </a:p>
      </dgm:t>
    </dgm:pt>
    <dgm:pt modelId="{4237B029-0E2C-409D-8D17-047942D463BC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8C1D84F0-6398-421F-AB51-46064402B83B}" type="parTrans" cxnId="{4D1725F5-15B6-4F19-852F-E956946A3E0C}">
      <dgm:prSet/>
      <dgm:spPr/>
      <dgm:t>
        <a:bodyPr/>
        <a:lstStyle/>
        <a:p>
          <a:endParaRPr lang="en-US"/>
        </a:p>
      </dgm:t>
    </dgm:pt>
    <dgm:pt modelId="{418858DF-5EFF-425B-ACB7-5FFA1D913B22}" type="sibTrans" cxnId="{4D1725F5-15B6-4F19-852F-E956946A3E0C}">
      <dgm:prSet/>
      <dgm:spPr/>
      <dgm:t>
        <a:bodyPr/>
        <a:lstStyle/>
        <a:p>
          <a:endParaRPr lang="en-US"/>
        </a:p>
      </dgm:t>
    </dgm:pt>
    <dgm:pt modelId="{9B639E4F-209E-4478-85F1-58E85BE0866F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327FF240-7988-4514-A55C-6123DEB1EB8A}" type="parTrans" cxnId="{BBF41448-AA7B-4E79-A54D-3F296A5C7E0B}">
      <dgm:prSet/>
      <dgm:spPr/>
      <dgm:t>
        <a:bodyPr/>
        <a:lstStyle/>
        <a:p>
          <a:endParaRPr lang="en-US"/>
        </a:p>
      </dgm:t>
    </dgm:pt>
    <dgm:pt modelId="{A9B6A438-6ED7-4368-AB12-31B84E0E3107}" type="sibTrans" cxnId="{BBF41448-AA7B-4E79-A54D-3F296A5C7E0B}">
      <dgm:prSet/>
      <dgm:spPr/>
      <dgm:t>
        <a:bodyPr/>
        <a:lstStyle/>
        <a:p>
          <a:endParaRPr lang="en-US"/>
        </a:p>
      </dgm:t>
    </dgm:pt>
    <dgm:pt modelId="{0B2EBDC7-96A3-4A8D-9240-5C67E8BB7B61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A014090-24B0-4A70-9459-8F6411C39421}" type="parTrans" cxnId="{47B1BF11-850B-416B-8AA6-CFC84FA55BF8}">
      <dgm:prSet/>
      <dgm:spPr/>
      <dgm:t>
        <a:bodyPr/>
        <a:lstStyle/>
        <a:p>
          <a:endParaRPr lang="en-US"/>
        </a:p>
      </dgm:t>
    </dgm:pt>
    <dgm:pt modelId="{8832B033-131A-48F8-965A-5E82AEB25F78}" type="sibTrans" cxnId="{47B1BF11-850B-416B-8AA6-CFC84FA55BF8}">
      <dgm:prSet/>
      <dgm:spPr/>
      <dgm:t>
        <a:bodyPr/>
        <a:lstStyle/>
        <a:p>
          <a:endParaRPr lang="en-US"/>
        </a:p>
      </dgm:t>
    </dgm:pt>
    <dgm:pt modelId="{CA8E2B2E-C5B1-48D0-A3A4-D6B6B8FE4673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8039483B-98A1-49D8-B3EC-639C3C6546F7}" type="parTrans" cxnId="{D7881B82-49C7-4D6E-9A2C-067888E10876}">
      <dgm:prSet/>
      <dgm:spPr/>
      <dgm:t>
        <a:bodyPr/>
        <a:lstStyle/>
        <a:p>
          <a:endParaRPr lang="en-US"/>
        </a:p>
      </dgm:t>
    </dgm:pt>
    <dgm:pt modelId="{03748216-BE41-4B2B-875B-DCB76E44996A}" type="sibTrans" cxnId="{D7881B82-49C7-4D6E-9A2C-067888E10876}">
      <dgm:prSet/>
      <dgm:spPr/>
      <dgm:t>
        <a:bodyPr/>
        <a:lstStyle/>
        <a:p>
          <a:endParaRPr lang="en-US"/>
        </a:p>
      </dgm:t>
    </dgm:pt>
    <dgm:pt modelId="{AC97EA51-7CC6-4552-84E7-377C3195C3E9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28421EA0-95DA-4AAA-B312-4040B73F2840}" type="parTrans" cxnId="{31974648-5DAA-4F46-82A3-E4883CA425A9}">
      <dgm:prSet/>
      <dgm:spPr/>
      <dgm:t>
        <a:bodyPr/>
        <a:lstStyle/>
        <a:p>
          <a:endParaRPr lang="en-US"/>
        </a:p>
      </dgm:t>
    </dgm:pt>
    <dgm:pt modelId="{17069472-71AC-4A07-9C27-93747070C392}" type="sibTrans" cxnId="{31974648-5DAA-4F46-82A3-E4883CA425A9}">
      <dgm:prSet/>
      <dgm:spPr/>
      <dgm:t>
        <a:bodyPr/>
        <a:lstStyle/>
        <a:p>
          <a:endParaRPr lang="en-US"/>
        </a:p>
      </dgm:t>
    </dgm:pt>
    <dgm:pt modelId="{0AF93921-33A0-489B-A44E-EF6BA6A6AF53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CD2A5E76-1ACE-4371-A451-9E1B5794DC19}" type="parTrans" cxnId="{B0370B88-FAD5-4165-9807-6F8F7BAC5C6B}">
      <dgm:prSet/>
      <dgm:spPr/>
      <dgm:t>
        <a:bodyPr/>
        <a:lstStyle/>
        <a:p>
          <a:endParaRPr lang="en-US"/>
        </a:p>
      </dgm:t>
    </dgm:pt>
    <dgm:pt modelId="{27295429-03D6-42D0-A4EF-BC625E5F12AE}" type="sibTrans" cxnId="{B0370B88-FAD5-4165-9807-6F8F7BAC5C6B}">
      <dgm:prSet/>
      <dgm:spPr/>
      <dgm:t>
        <a:bodyPr/>
        <a:lstStyle/>
        <a:p>
          <a:endParaRPr lang="en-US"/>
        </a:p>
      </dgm:t>
    </dgm:pt>
    <dgm:pt modelId="{F0E99C2D-0070-4FF1-AD3A-33146D8C6583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A6813043-DAAF-4FFB-9512-D474B101BDB6}" type="parTrans" cxnId="{DF9A5D63-CA68-44E2-B047-D233BB5D42FA}">
      <dgm:prSet/>
      <dgm:spPr/>
      <dgm:t>
        <a:bodyPr/>
        <a:lstStyle/>
        <a:p>
          <a:endParaRPr lang="en-US"/>
        </a:p>
      </dgm:t>
    </dgm:pt>
    <dgm:pt modelId="{A3CBBE05-E03C-45E6-8E06-EED52282E2C3}" type="sibTrans" cxnId="{DF9A5D63-CA68-44E2-B047-D233BB5D42FA}">
      <dgm:prSet/>
      <dgm:spPr/>
      <dgm:t>
        <a:bodyPr/>
        <a:lstStyle/>
        <a:p>
          <a:endParaRPr lang="en-US"/>
        </a:p>
      </dgm:t>
    </dgm:pt>
    <dgm:pt modelId="{7EA110BD-4DA6-4619-B1A0-9D2F39CFD306}">
      <dgm:prSet phldrT="[Text]"/>
      <dgm:spPr/>
      <dgm:t>
        <a:bodyPr/>
        <a:lstStyle/>
        <a:p>
          <a:r>
            <a:rPr lang="en-US" dirty="0"/>
            <a:t>Testing the model</a:t>
          </a:r>
        </a:p>
      </dgm:t>
    </dgm:pt>
    <dgm:pt modelId="{49DBF5A8-F300-4121-8E55-CD6BCEA46DD9}" type="parTrans" cxnId="{48718920-4A4C-4F28-9078-A8AB6CBA7F98}">
      <dgm:prSet/>
      <dgm:spPr/>
      <dgm:t>
        <a:bodyPr/>
        <a:lstStyle/>
        <a:p>
          <a:endParaRPr lang="en-US"/>
        </a:p>
      </dgm:t>
    </dgm:pt>
    <dgm:pt modelId="{DC250A2C-9AE8-4B0B-AD37-C924E627575F}" type="sibTrans" cxnId="{48718920-4A4C-4F28-9078-A8AB6CBA7F98}">
      <dgm:prSet/>
      <dgm:spPr/>
      <dgm:t>
        <a:bodyPr/>
        <a:lstStyle/>
        <a:p>
          <a:endParaRPr lang="en-US"/>
        </a:p>
      </dgm:t>
    </dgm:pt>
    <dgm:pt modelId="{6ED9B509-BE2A-4C3A-A993-ECB516647FFD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DACE60F9-6ABE-45C1-9779-0A5A544097EF}" type="parTrans" cxnId="{211AE255-6661-41BD-8769-1C4ED3E9EDB8}">
      <dgm:prSet/>
      <dgm:spPr/>
    </dgm:pt>
    <dgm:pt modelId="{5B4B6A24-B13F-4489-9B1C-B787FAEF3D7F}" type="sibTrans" cxnId="{211AE255-6661-41BD-8769-1C4ED3E9EDB8}">
      <dgm:prSet/>
      <dgm:spPr/>
    </dgm:pt>
    <dgm:pt modelId="{6F074C59-27C8-4A19-9B4B-D93DDCE2737A}">
      <dgm:prSet phldrT="[Text]"/>
      <dgm:spPr/>
      <dgm:t>
        <a:bodyPr/>
        <a:lstStyle/>
        <a:p>
          <a:r>
            <a:rPr lang="en-US" dirty="0" smtClean="0"/>
            <a:t>Data loading into the CSV file.</a:t>
          </a:r>
          <a:endParaRPr lang="en-US" dirty="0"/>
        </a:p>
      </dgm:t>
    </dgm:pt>
    <dgm:pt modelId="{6D304745-E46B-42FA-951B-E29F81A7FF37}" type="parTrans" cxnId="{C39AB33D-2019-463D-AB6D-A1A2C868A5E7}">
      <dgm:prSet/>
      <dgm:spPr/>
    </dgm:pt>
    <dgm:pt modelId="{37118392-396D-49B3-8C40-8B6C39FFF59C}" type="sibTrans" cxnId="{C39AB33D-2019-463D-AB6D-A1A2C868A5E7}">
      <dgm:prSet/>
      <dgm:spPr/>
    </dgm:pt>
    <dgm:pt modelId="{B3359387-FCC9-4608-9179-8A226522DF5F}" type="pres">
      <dgm:prSet presAssocID="{63B0A4D9-7F61-496B-9D61-36C7D747B98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0B33F3-8172-47E2-B364-555D55C001C9}" type="pres">
      <dgm:prSet presAssocID="{C125F9C6-82CE-4D05-BD01-EB47770854E0}" presName="composite" presStyleCnt="0"/>
      <dgm:spPr/>
    </dgm:pt>
    <dgm:pt modelId="{D4C674B1-AAC1-43C4-8437-7EF783374E71}" type="pres">
      <dgm:prSet presAssocID="{C125F9C6-82CE-4D05-BD01-EB47770854E0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884FF-B951-4C2D-B74A-4B005EC9A924}" type="pres">
      <dgm:prSet presAssocID="{C125F9C6-82CE-4D05-BD01-EB47770854E0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26825-5295-42E7-9DA8-5282EEC7C12D}" type="pres">
      <dgm:prSet presAssocID="{1E0542A5-D0EF-4FB1-BE28-6C6208814240}" presName="sp" presStyleCnt="0"/>
      <dgm:spPr/>
    </dgm:pt>
    <dgm:pt modelId="{7644D0C8-CF5F-4D99-92D1-167AD1EF0542}" type="pres">
      <dgm:prSet presAssocID="{6ED9B509-BE2A-4C3A-A993-ECB516647FFD}" presName="composite" presStyleCnt="0"/>
      <dgm:spPr/>
    </dgm:pt>
    <dgm:pt modelId="{99BC6A79-4463-4D57-A926-7FF679F1CD34}" type="pres">
      <dgm:prSet presAssocID="{6ED9B509-BE2A-4C3A-A993-ECB516647FFD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8E2A1-ABC4-4227-B6C4-3E90BFF2A256}" type="pres">
      <dgm:prSet presAssocID="{6ED9B509-BE2A-4C3A-A993-ECB516647FFD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C8E7D-1E8B-4FB3-842D-64994FD78A3D}" type="pres">
      <dgm:prSet presAssocID="{5B4B6A24-B13F-4489-9B1C-B787FAEF3D7F}" presName="sp" presStyleCnt="0"/>
      <dgm:spPr/>
    </dgm:pt>
    <dgm:pt modelId="{44C9E80A-843C-45F7-86C2-1D8EC97BDE12}" type="pres">
      <dgm:prSet presAssocID="{4237B029-0E2C-409D-8D17-047942D463BC}" presName="composite" presStyleCnt="0"/>
      <dgm:spPr/>
    </dgm:pt>
    <dgm:pt modelId="{704297E2-4F4D-489A-A0D9-9EA3C05309A8}" type="pres">
      <dgm:prSet presAssocID="{4237B029-0E2C-409D-8D17-047942D463BC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AC83B-8FAA-40D4-8BBC-6A2D322C0E59}" type="pres">
      <dgm:prSet presAssocID="{4237B029-0E2C-409D-8D17-047942D463BC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EC6DE9-DF18-4854-8ACE-1C8EA5C701DF}" type="pres">
      <dgm:prSet presAssocID="{418858DF-5EFF-425B-ACB7-5FFA1D913B22}" presName="sp" presStyleCnt="0"/>
      <dgm:spPr/>
    </dgm:pt>
    <dgm:pt modelId="{0720F957-5FDC-4883-97E9-AFD158BECD8A}" type="pres">
      <dgm:prSet presAssocID="{0B2EBDC7-96A3-4A8D-9240-5C67E8BB7B61}" presName="composite" presStyleCnt="0"/>
      <dgm:spPr/>
    </dgm:pt>
    <dgm:pt modelId="{C175709F-53A7-42DF-815D-5B7FC8D6CEEA}" type="pres">
      <dgm:prSet presAssocID="{0B2EBDC7-96A3-4A8D-9240-5C67E8BB7B61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B6F36-C46C-48DE-B048-A5EC292E40F7}" type="pres">
      <dgm:prSet presAssocID="{0B2EBDC7-96A3-4A8D-9240-5C67E8BB7B61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27B31-AF73-4F8D-B11B-7985C569D65C}" type="pres">
      <dgm:prSet presAssocID="{8832B033-131A-48F8-965A-5E82AEB25F78}" presName="sp" presStyleCnt="0"/>
      <dgm:spPr/>
    </dgm:pt>
    <dgm:pt modelId="{32DBE4DD-F111-4839-B8A9-BF4CE00F85E7}" type="pres">
      <dgm:prSet presAssocID="{F0E99C2D-0070-4FF1-AD3A-33146D8C6583}" presName="composite" presStyleCnt="0"/>
      <dgm:spPr/>
    </dgm:pt>
    <dgm:pt modelId="{29BDBDEE-8BEE-4344-A147-8EC8BB879ECE}" type="pres">
      <dgm:prSet presAssocID="{F0E99C2D-0070-4FF1-AD3A-33146D8C6583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D8E729-D597-4FCA-8520-DF2564990407}" type="pres">
      <dgm:prSet presAssocID="{F0E99C2D-0070-4FF1-AD3A-33146D8C6583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A6728-D291-4217-B9A4-97A4EFD2A9CD}" type="pres">
      <dgm:prSet presAssocID="{A3CBBE05-E03C-45E6-8E06-EED52282E2C3}" presName="sp" presStyleCnt="0"/>
      <dgm:spPr/>
    </dgm:pt>
    <dgm:pt modelId="{B49FAFC5-2C60-4C0B-86CE-AFA166DFCDA9}" type="pres">
      <dgm:prSet presAssocID="{AC97EA51-7CC6-4552-84E7-377C3195C3E9}" presName="composite" presStyleCnt="0"/>
      <dgm:spPr/>
    </dgm:pt>
    <dgm:pt modelId="{1DFCA71C-4F31-4822-8E8E-13AB82BF5F22}" type="pres">
      <dgm:prSet presAssocID="{AC97EA51-7CC6-4552-84E7-377C3195C3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A8300-4F94-4965-8107-E6E631BB1FAF}" type="pres">
      <dgm:prSet presAssocID="{AC97EA51-7CC6-4552-84E7-377C3195C3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E05CEF-4C72-47E4-B11D-13E21A442598}" type="presOf" srcId="{CA8E2B2E-C5B1-48D0-A3A4-D6B6B8FE4673}" destId="{B49B6F36-C46C-48DE-B048-A5EC292E40F7}" srcOrd="0" destOrd="0" presId="urn:microsoft.com/office/officeart/2005/8/layout/chevron2"/>
    <dgm:cxn modelId="{47B1BF11-850B-416B-8AA6-CFC84FA55BF8}" srcId="{63B0A4D9-7F61-496B-9D61-36C7D747B984}" destId="{0B2EBDC7-96A3-4A8D-9240-5C67E8BB7B61}" srcOrd="3" destOrd="0" parTransId="{8A014090-24B0-4A70-9459-8F6411C39421}" sibTransId="{8832B033-131A-48F8-965A-5E82AEB25F78}"/>
    <dgm:cxn modelId="{BBF41448-AA7B-4E79-A54D-3F296A5C7E0B}" srcId="{4237B029-0E2C-409D-8D17-047942D463BC}" destId="{9B639E4F-209E-4478-85F1-58E85BE0866F}" srcOrd="0" destOrd="0" parTransId="{327FF240-7988-4514-A55C-6123DEB1EB8A}" sibTransId="{A9B6A438-6ED7-4368-AB12-31B84E0E3107}"/>
    <dgm:cxn modelId="{161AAC9D-116D-48CE-B2E7-71D2699CD533}" srcId="{63B0A4D9-7F61-496B-9D61-36C7D747B984}" destId="{C125F9C6-82CE-4D05-BD01-EB47770854E0}" srcOrd="0" destOrd="0" parTransId="{46FB0CFE-D09D-41A9-8074-51292FE73C46}" sibTransId="{1E0542A5-D0EF-4FB1-BE28-6C6208814240}"/>
    <dgm:cxn modelId="{4D1725F5-15B6-4F19-852F-E956946A3E0C}" srcId="{63B0A4D9-7F61-496B-9D61-36C7D747B984}" destId="{4237B029-0E2C-409D-8D17-047942D463BC}" srcOrd="2" destOrd="0" parTransId="{8C1D84F0-6398-421F-AB51-46064402B83B}" sibTransId="{418858DF-5EFF-425B-ACB7-5FFA1D913B22}"/>
    <dgm:cxn modelId="{B0370B88-FAD5-4165-9807-6F8F7BAC5C6B}" srcId="{AC97EA51-7CC6-4552-84E7-377C3195C3E9}" destId="{0AF93921-33A0-489B-A44E-EF6BA6A6AF53}" srcOrd="0" destOrd="0" parTransId="{CD2A5E76-1ACE-4371-A451-9E1B5794DC19}" sibTransId="{27295429-03D6-42D0-A4EF-BC625E5F12AE}"/>
    <dgm:cxn modelId="{0F6B955A-5A6D-4D28-9794-1B51980F3872}" srcId="{C125F9C6-82CE-4D05-BD01-EB47770854E0}" destId="{4F2B0FD3-57FB-4AF1-98AF-6EFBF81E1F54}" srcOrd="0" destOrd="0" parTransId="{13D8E3B8-3534-4DFD-9198-2B3A332EC03E}" sibTransId="{8C611C3B-EB19-45DF-852C-7909121FE8B8}"/>
    <dgm:cxn modelId="{EDC11D20-2385-449F-BC1F-885693E383A2}" type="presOf" srcId="{63B0A4D9-7F61-496B-9D61-36C7D747B984}" destId="{B3359387-FCC9-4608-9179-8A226522DF5F}" srcOrd="0" destOrd="0" presId="urn:microsoft.com/office/officeart/2005/8/layout/chevron2"/>
    <dgm:cxn modelId="{C39AB33D-2019-463D-AB6D-A1A2C868A5E7}" srcId="{6ED9B509-BE2A-4C3A-A993-ECB516647FFD}" destId="{6F074C59-27C8-4A19-9B4B-D93DDCE2737A}" srcOrd="0" destOrd="0" parTransId="{6D304745-E46B-42FA-951B-E29F81A7FF37}" sibTransId="{37118392-396D-49B3-8C40-8B6C39FFF59C}"/>
    <dgm:cxn modelId="{B4C993F8-DCD8-4DFF-8A26-10DEACB915AB}" type="presOf" srcId="{F0E99C2D-0070-4FF1-AD3A-33146D8C6583}" destId="{29BDBDEE-8BEE-4344-A147-8EC8BB879ECE}" srcOrd="0" destOrd="0" presId="urn:microsoft.com/office/officeart/2005/8/layout/chevron2"/>
    <dgm:cxn modelId="{959F9476-73A8-40E4-87BA-7EF085109D5C}" type="presOf" srcId="{4237B029-0E2C-409D-8D17-047942D463BC}" destId="{704297E2-4F4D-489A-A0D9-9EA3C05309A8}" srcOrd="0" destOrd="0" presId="urn:microsoft.com/office/officeart/2005/8/layout/chevron2"/>
    <dgm:cxn modelId="{DF9A5D63-CA68-44E2-B047-D233BB5D42FA}" srcId="{63B0A4D9-7F61-496B-9D61-36C7D747B984}" destId="{F0E99C2D-0070-4FF1-AD3A-33146D8C6583}" srcOrd="4" destOrd="0" parTransId="{A6813043-DAAF-4FFB-9512-D474B101BDB6}" sibTransId="{A3CBBE05-E03C-45E6-8E06-EED52282E2C3}"/>
    <dgm:cxn modelId="{BFACDCD7-EF15-41D4-96EF-E8128D1943EB}" type="presOf" srcId="{9B639E4F-209E-4478-85F1-58E85BE0866F}" destId="{26EAC83B-8FAA-40D4-8BBC-6A2D322C0E59}" srcOrd="0" destOrd="0" presId="urn:microsoft.com/office/officeart/2005/8/layout/chevron2"/>
    <dgm:cxn modelId="{5B4AFD0C-1878-42EB-9D21-D8E9DC16C46B}" type="presOf" srcId="{6ED9B509-BE2A-4C3A-A993-ECB516647FFD}" destId="{99BC6A79-4463-4D57-A926-7FF679F1CD34}" srcOrd="0" destOrd="0" presId="urn:microsoft.com/office/officeart/2005/8/layout/chevron2"/>
    <dgm:cxn modelId="{02A7F796-0E4E-4212-AC32-8649AE060A79}" type="presOf" srcId="{0B2EBDC7-96A3-4A8D-9240-5C67E8BB7B61}" destId="{C175709F-53A7-42DF-815D-5B7FC8D6CEEA}" srcOrd="0" destOrd="0" presId="urn:microsoft.com/office/officeart/2005/8/layout/chevron2"/>
    <dgm:cxn modelId="{054F9F49-5BED-49B2-B51D-C2F55701F189}" type="presOf" srcId="{7EA110BD-4DA6-4619-B1A0-9D2F39CFD306}" destId="{3CD8E729-D597-4FCA-8520-DF2564990407}" srcOrd="0" destOrd="0" presId="urn:microsoft.com/office/officeart/2005/8/layout/chevron2"/>
    <dgm:cxn modelId="{31974648-5DAA-4F46-82A3-E4883CA425A9}" srcId="{63B0A4D9-7F61-496B-9D61-36C7D747B984}" destId="{AC97EA51-7CC6-4552-84E7-377C3195C3E9}" srcOrd="5" destOrd="0" parTransId="{28421EA0-95DA-4AAA-B312-4040B73F2840}" sibTransId="{17069472-71AC-4A07-9C27-93747070C392}"/>
    <dgm:cxn modelId="{28B986C6-A480-4F6E-AC12-333D3BBEB54E}" type="presOf" srcId="{0AF93921-33A0-489B-A44E-EF6BA6A6AF53}" destId="{38EA8300-4F94-4965-8107-E6E631BB1FAF}" srcOrd="0" destOrd="0" presId="urn:microsoft.com/office/officeart/2005/8/layout/chevron2"/>
    <dgm:cxn modelId="{D7468CBD-9D86-4834-B882-A3EE58820E94}" type="presOf" srcId="{6F074C59-27C8-4A19-9B4B-D93DDCE2737A}" destId="{7228E2A1-ABC4-4227-B6C4-3E90BFF2A256}" srcOrd="0" destOrd="0" presId="urn:microsoft.com/office/officeart/2005/8/layout/chevron2"/>
    <dgm:cxn modelId="{48718920-4A4C-4F28-9078-A8AB6CBA7F98}" srcId="{F0E99C2D-0070-4FF1-AD3A-33146D8C6583}" destId="{7EA110BD-4DA6-4619-B1A0-9D2F39CFD306}" srcOrd="0" destOrd="0" parTransId="{49DBF5A8-F300-4121-8E55-CD6BCEA46DD9}" sibTransId="{DC250A2C-9AE8-4B0B-AD37-C924E627575F}"/>
    <dgm:cxn modelId="{6C1A151A-281A-47C1-801F-08E38545C53D}" type="presOf" srcId="{AC97EA51-7CC6-4552-84E7-377C3195C3E9}" destId="{1DFCA71C-4F31-4822-8E8E-13AB82BF5F22}" srcOrd="0" destOrd="0" presId="urn:microsoft.com/office/officeart/2005/8/layout/chevron2"/>
    <dgm:cxn modelId="{B1BB438D-1EB3-4BE9-A8A2-BAE79D7E67BD}" type="presOf" srcId="{4F2B0FD3-57FB-4AF1-98AF-6EFBF81E1F54}" destId="{29D884FF-B951-4C2D-B74A-4B005EC9A924}" srcOrd="0" destOrd="0" presId="urn:microsoft.com/office/officeart/2005/8/layout/chevron2"/>
    <dgm:cxn modelId="{211AE255-6661-41BD-8769-1C4ED3E9EDB8}" srcId="{63B0A4D9-7F61-496B-9D61-36C7D747B984}" destId="{6ED9B509-BE2A-4C3A-A993-ECB516647FFD}" srcOrd="1" destOrd="0" parTransId="{DACE60F9-6ABE-45C1-9779-0A5A544097EF}" sibTransId="{5B4B6A24-B13F-4489-9B1C-B787FAEF3D7F}"/>
    <dgm:cxn modelId="{D7881B82-49C7-4D6E-9A2C-067888E10876}" srcId="{0B2EBDC7-96A3-4A8D-9240-5C67E8BB7B61}" destId="{CA8E2B2E-C5B1-48D0-A3A4-D6B6B8FE4673}" srcOrd="0" destOrd="0" parTransId="{8039483B-98A1-49D8-B3EC-639C3C6546F7}" sibTransId="{03748216-BE41-4B2B-875B-DCB76E44996A}"/>
    <dgm:cxn modelId="{2CEE1070-B56E-43D5-98D6-A7A3223CC72C}" type="presOf" srcId="{C125F9C6-82CE-4D05-BD01-EB47770854E0}" destId="{D4C674B1-AAC1-43C4-8437-7EF783374E71}" srcOrd="0" destOrd="0" presId="urn:microsoft.com/office/officeart/2005/8/layout/chevron2"/>
    <dgm:cxn modelId="{9C8EBE7D-736F-4DC0-AA06-22B27E32AEA2}" type="presParOf" srcId="{B3359387-FCC9-4608-9179-8A226522DF5F}" destId="{F80B33F3-8172-47E2-B364-555D55C001C9}" srcOrd="0" destOrd="0" presId="urn:microsoft.com/office/officeart/2005/8/layout/chevron2"/>
    <dgm:cxn modelId="{D07181A4-7CC6-4AA2-AA96-CADCFFDE3160}" type="presParOf" srcId="{F80B33F3-8172-47E2-B364-555D55C001C9}" destId="{D4C674B1-AAC1-43C4-8437-7EF783374E71}" srcOrd="0" destOrd="0" presId="urn:microsoft.com/office/officeart/2005/8/layout/chevron2"/>
    <dgm:cxn modelId="{39FF27DE-2922-49A7-97D7-0C9D14A56090}" type="presParOf" srcId="{F80B33F3-8172-47E2-B364-555D55C001C9}" destId="{29D884FF-B951-4C2D-B74A-4B005EC9A924}" srcOrd="1" destOrd="0" presId="urn:microsoft.com/office/officeart/2005/8/layout/chevron2"/>
    <dgm:cxn modelId="{94774275-AA80-4375-A6EC-E08B1D9DC740}" type="presParOf" srcId="{B3359387-FCC9-4608-9179-8A226522DF5F}" destId="{0F326825-5295-42E7-9DA8-5282EEC7C12D}" srcOrd="1" destOrd="0" presId="urn:microsoft.com/office/officeart/2005/8/layout/chevron2"/>
    <dgm:cxn modelId="{AE013AA9-9526-4994-8568-BA075489271B}" type="presParOf" srcId="{B3359387-FCC9-4608-9179-8A226522DF5F}" destId="{7644D0C8-CF5F-4D99-92D1-167AD1EF0542}" srcOrd="2" destOrd="0" presId="urn:microsoft.com/office/officeart/2005/8/layout/chevron2"/>
    <dgm:cxn modelId="{9FE2745F-B2B8-4775-A0F9-0979EE1B8691}" type="presParOf" srcId="{7644D0C8-CF5F-4D99-92D1-167AD1EF0542}" destId="{99BC6A79-4463-4D57-A926-7FF679F1CD34}" srcOrd="0" destOrd="0" presId="urn:microsoft.com/office/officeart/2005/8/layout/chevron2"/>
    <dgm:cxn modelId="{32F58B5F-12C6-491A-B4DB-C6C1A0305E05}" type="presParOf" srcId="{7644D0C8-CF5F-4D99-92D1-167AD1EF0542}" destId="{7228E2A1-ABC4-4227-B6C4-3E90BFF2A256}" srcOrd="1" destOrd="0" presId="urn:microsoft.com/office/officeart/2005/8/layout/chevron2"/>
    <dgm:cxn modelId="{04B79D91-D13E-4148-8192-1D20A35122A8}" type="presParOf" srcId="{B3359387-FCC9-4608-9179-8A226522DF5F}" destId="{DC9C8E7D-1E8B-4FB3-842D-64994FD78A3D}" srcOrd="3" destOrd="0" presId="urn:microsoft.com/office/officeart/2005/8/layout/chevron2"/>
    <dgm:cxn modelId="{6261B2DD-839C-470E-9253-8406ED88D840}" type="presParOf" srcId="{B3359387-FCC9-4608-9179-8A226522DF5F}" destId="{44C9E80A-843C-45F7-86C2-1D8EC97BDE12}" srcOrd="4" destOrd="0" presId="urn:microsoft.com/office/officeart/2005/8/layout/chevron2"/>
    <dgm:cxn modelId="{AB5308EC-8070-4EDA-AD3C-3FCA40558311}" type="presParOf" srcId="{44C9E80A-843C-45F7-86C2-1D8EC97BDE12}" destId="{704297E2-4F4D-489A-A0D9-9EA3C05309A8}" srcOrd="0" destOrd="0" presId="urn:microsoft.com/office/officeart/2005/8/layout/chevron2"/>
    <dgm:cxn modelId="{0EB5BC45-7EA8-44A4-8E8C-D863764EDB26}" type="presParOf" srcId="{44C9E80A-843C-45F7-86C2-1D8EC97BDE12}" destId="{26EAC83B-8FAA-40D4-8BBC-6A2D322C0E59}" srcOrd="1" destOrd="0" presId="urn:microsoft.com/office/officeart/2005/8/layout/chevron2"/>
    <dgm:cxn modelId="{156C6E8F-F12F-44B7-9765-E15BFDBA642C}" type="presParOf" srcId="{B3359387-FCC9-4608-9179-8A226522DF5F}" destId="{3AEC6DE9-DF18-4854-8ACE-1C8EA5C701DF}" srcOrd="5" destOrd="0" presId="urn:microsoft.com/office/officeart/2005/8/layout/chevron2"/>
    <dgm:cxn modelId="{2DEA617C-4D7D-42C1-AEF9-1E1DB7426001}" type="presParOf" srcId="{B3359387-FCC9-4608-9179-8A226522DF5F}" destId="{0720F957-5FDC-4883-97E9-AFD158BECD8A}" srcOrd="6" destOrd="0" presId="urn:microsoft.com/office/officeart/2005/8/layout/chevron2"/>
    <dgm:cxn modelId="{6CA625CD-4286-48FF-BC19-F88825CA2231}" type="presParOf" srcId="{0720F957-5FDC-4883-97E9-AFD158BECD8A}" destId="{C175709F-53A7-42DF-815D-5B7FC8D6CEEA}" srcOrd="0" destOrd="0" presId="urn:microsoft.com/office/officeart/2005/8/layout/chevron2"/>
    <dgm:cxn modelId="{7F1E558A-9D58-4A37-9622-876BDC93959C}" type="presParOf" srcId="{0720F957-5FDC-4883-97E9-AFD158BECD8A}" destId="{B49B6F36-C46C-48DE-B048-A5EC292E40F7}" srcOrd="1" destOrd="0" presId="urn:microsoft.com/office/officeart/2005/8/layout/chevron2"/>
    <dgm:cxn modelId="{342245EE-2296-4A31-BB2A-06BDA930C3FE}" type="presParOf" srcId="{B3359387-FCC9-4608-9179-8A226522DF5F}" destId="{3D327B31-AF73-4F8D-B11B-7985C569D65C}" srcOrd="7" destOrd="0" presId="urn:microsoft.com/office/officeart/2005/8/layout/chevron2"/>
    <dgm:cxn modelId="{ED9240F2-1374-451D-904A-D7F81D92C9D7}" type="presParOf" srcId="{B3359387-FCC9-4608-9179-8A226522DF5F}" destId="{32DBE4DD-F111-4839-B8A9-BF4CE00F85E7}" srcOrd="8" destOrd="0" presId="urn:microsoft.com/office/officeart/2005/8/layout/chevron2"/>
    <dgm:cxn modelId="{D7BF5859-0540-4C75-9DB8-EFEC462BF4EC}" type="presParOf" srcId="{32DBE4DD-F111-4839-B8A9-BF4CE00F85E7}" destId="{29BDBDEE-8BEE-4344-A147-8EC8BB879ECE}" srcOrd="0" destOrd="0" presId="urn:microsoft.com/office/officeart/2005/8/layout/chevron2"/>
    <dgm:cxn modelId="{E1489120-957B-48E3-8319-552C839BAF5B}" type="presParOf" srcId="{32DBE4DD-F111-4839-B8A9-BF4CE00F85E7}" destId="{3CD8E729-D597-4FCA-8520-DF2564990407}" srcOrd="1" destOrd="0" presId="urn:microsoft.com/office/officeart/2005/8/layout/chevron2"/>
    <dgm:cxn modelId="{594B8A66-83D0-417F-8C2F-18F99C253D81}" type="presParOf" srcId="{B3359387-FCC9-4608-9179-8A226522DF5F}" destId="{D98A6728-D291-4217-B9A4-97A4EFD2A9CD}" srcOrd="9" destOrd="0" presId="urn:microsoft.com/office/officeart/2005/8/layout/chevron2"/>
    <dgm:cxn modelId="{2B922DF6-A079-46EC-A6FB-77632C55A0FA}" type="presParOf" srcId="{B3359387-FCC9-4608-9179-8A226522DF5F}" destId="{B49FAFC5-2C60-4C0B-86CE-AFA166DFCDA9}" srcOrd="10" destOrd="0" presId="urn:microsoft.com/office/officeart/2005/8/layout/chevron2"/>
    <dgm:cxn modelId="{38D931E5-3594-46AF-BEDB-7BC3865D4C21}" type="presParOf" srcId="{B49FAFC5-2C60-4C0B-86CE-AFA166DFCDA9}" destId="{1DFCA71C-4F31-4822-8E8E-13AB82BF5F22}" srcOrd="0" destOrd="0" presId="urn:microsoft.com/office/officeart/2005/8/layout/chevron2"/>
    <dgm:cxn modelId="{1C4850F0-2BFE-4113-9034-96A2BF592AA3}" type="presParOf" srcId="{B49FAFC5-2C60-4C0B-86CE-AFA166DFCDA9}" destId="{38EA8300-4F94-4965-8107-E6E631BB1F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BA3F06-F9F0-48F3-8376-87D3C165BA97}" type="doc">
      <dgm:prSet loTypeId="urn:microsoft.com/office/officeart/2005/8/layout/cycle2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18625EFB-B7A7-4FFE-A03B-B89843434EF0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Acquistion</a:t>
          </a:r>
          <a:endParaRPr lang="en-US" dirty="0"/>
        </a:p>
      </dgm:t>
    </dgm:pt>
    <dgm:pt modelId="{084C0606-0790-45F0-B020-70CDEB5C1DBA}" type="parTrans" cxnId="{185EADDB-EF3A-41E8-BEEB-86B35E26F583}">
      <dgm:prSet/>
      <dgm:spPr/>
      <dgm:t>
        <a:bodyPr/>
        <a:lstStyle/>
        <a:p>
          <a:endParaRPr lang="en-US"/>
        </a:p>
      </dgm:t>
    </dgm:pt>
    <dgm:pt modelId="{22F5B4B7-F3E0-4E34-AC56-FE6257B4ADF0}" type="sibTrans" cxnId="{185EADDB-EF3A-41E8-BEEB-86B35E26F583}">
      <dgm:prSet/>
      <dgm:spPr/>
      <dgm:t>
        <a:bodyPr/>
        <a:lstStyle/>
        <a:p>
          <a:endParaRPr lang="en-US"/>
        </a:p>
      </dgm:t>
    </dgm:pt>
    <dgm:pt modelId="{97B777D6-D8DD-4ADA-9702-0A6F1B5E38A8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2A212722-5F0B-4778-B499-5564DC08C9AC}" type="parTrans" cxnId="{9695AA90-57DA-4DA3-8261-C3901256ED06}">
      <dgm:prSet/>
      <dgm:spPr/>
      <dgm:t>
        <a:bodyPr/>
        <a:lstStyle/>
        <a:p>
          <a:endParaRPr lang="en-US"/>
        </a:p>
      </dgm:t>
    </dgm:pt>
    <dgm:pt modelId="{7ABC39B8-2402-4C48-A03C-CD2D8CC4CBD2}" type="sibTrans" cxnId="{9695AA90-57DA-4DA3-8261-C3901256ED06}">
      <dgm:prSet/>
      <dgm:spPr/>
      <dgm:t>
        <a:bodyPr/>
        <a:lstStyle/>
        <a:p>
          <a:endParaRPr lang="en-US"/>
        </a:p>
      </dgm:t>
    </dgm:pt>
    <dgm:pt modelId="{1637A5F8-7A7B-46FC-A60A-45B676CFA54E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885C3A12-779F-43B9-B286-96580EF444C3}" type="parTrans" cxnId="{8E3C64CE-1B24-48FF-91FF-B7C014F3C595}">
      <dgm:prSet/>
      <dgm:spPr/>
      <dgm:t>
        <a:bodyPr/>
        <a:lstStyle/>
        <a:p>
          <a:endParaRPr lang="en-US"/>
        </a:p>
      </dgm:t>
    </dgm:pt>
    <dgm:pt modelId="{5CDB9770-0D30-4F93-A252-2734487D2242}" type="sibTrans" cxnId="{8E3C64CE-1B24-48FF-91FF-B7C014F3C595}">
      <dgm:prSet/>
      <dgm:spPr/>
      <dgm:t>
        <a:bodyPr/>
        <a:lstStyle/>
        <a:p>
          <a:endParaRPr lang="en-US"/>
        </a:p>
      </dgm:t>
    </dgm:pt>
    <dgm:pt modelId="{D3522975-4EA6-4B7E-81A3-66B1CEA91BE4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21620E81-48EF-4A5E-A47C-FE0AE975E5E2}" type="parTrans" cxnId="{2459685B-2409-4F55-A5A9-655817F0A18D}">
      <dgm:prSet/>
      <dgm:spPr/>
      <dgm:t>
        <a:bodyPr/>
        <a:lstStyle/>
        <a:p>
          <a:endParaRPr lang="en-US"/>
        </a:p>
      </dgm:t>
    </dgm:pt>
    <dgm:pt modelId="{70D3272C-9328-4C63-BD01-53AB22F8F4DB}" type="sibTrans" cxnId="{2459685B-2409-4F55-A5A9-655817F0A18D}">
      <dgm:prSet/>
      <dgm:spPr/>
      <dgm:t>
        <a:bodyPr/>
        <a:lstStyle/>
        <a:p>
          <a:endParaRPr lang="en-US"/>
        </a:p>
      </dgm:t>
    </dgm:pt>
    <dgm:pt modelId="{F3EC942F-9561-4A92-A1DF-D1383A820BC2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C750FD27-5068-4234-A6F6-68F5CB83E251}" type="parTrans" cxnId="{9FE0479B-C790-4745-BCFF-2BF7916BB8FF}">
      <dgm:prSet/>
      <dgm:spPr/>
      <dgm:t>
        <a:bodyPr/>
        <a:lstStyle/>
        <a:p>
          <a:endParaRPr lang="en-US"/>
        </a:p>
      </dgm:t>
    </dgm:pt>
    <dgm:pt modelId="{EBB588F2-22C9-4AEB-BC7B-1297BC340E2A}" type="sibTrans" cxnId="{9FE0479B-C790-4745-BCFF-2BF7916BB8FF}">
      <dgm:prSet/>
      <dgm:spPr/>
      <dgm:t>
        <a:bodyPr/>
        <a:lstStyle/>
        <a:p>
          <a:endParaRPr lang="en-US"/>
        </a:p>
      </dgm:t>
    </dgm:pt>
    <dgm:pt modelId="{FCC9B4EC-0D12-467B-9549-21AB2615A556}" type="pres">
      <dgm:prSet presAssocID="{9CBA3F06-F9F0-48F3-8376-87D3C165BA9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5FA998-B3E7-4230-BEDA-19927CBB8A87}" type="pres">
      <dgm:prSet presAssocID="{18625EFB-B7A7-4FFE-A03B-B89843434EF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B2220-3A26-428D-AFD3-54CE47D79747}" type="pres">
      <dgm:prSet presAssocID="{22F5B4B7-F3E0-4E34-AC56-FE6257B4ADF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42D2E165-24B8-4378-BCC6-50919A998465}" type="pres">
      <dgm:prSet presAssocID="{22F5B4B7-F3E0-4E34-AC56-FE6257B4ADF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AB877D5B-5BFD-488D-818B-C61288F0B0B7}" type="pres">
      <dgm:prSet presAssocID="{97B777D6-D8DD-4ADA-9702-0A6F1B5E38A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4341B-FCDC-4EED-8E45-6C8AA9083415}" type="pres">
      <dgm:prSet presAssocID="{7ABC39B8-2402-4C48-A03C-CD2D8CC4CBD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27538D7-23A3-4C8C-A02C-94250521E910}" type="pres">
      <dgm:prSet presAssocID="{7ABC39B8-2402-4C48-A03C-CD2D8CC4CBD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F214D49-F791-4F23-8A53-F79FCB241ADD}" type="pres">
      <dgm:prSet presAssocID="{1637A5F8-7A7B-46FC-A60A-45B676CFA54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EB1D2-F060-4D21-A5B8-14CFF1F340F9}" type="pres">
      <dgm:prSet presAssocID="{5CDB9770-0D30-4F93-A252-2734487D2242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BBA1CA2-6663-433D-9629-3051F36B3B85}" type="pres">
      <dgm:prSet presAssocID="{5CDB9770-0D30-4F93-A252-2734487D2242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D8F029E-6608-4586-BF2A-AB9F923B2F3D}" type="pres">
      <dgm:prSet presAssocID="{D3522975-4EA6-4B7E-81A3-66B1CEA91BE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F0C62-1315-45AE-9B77-DFD53978F75C}" type="pres">
      <dgm:prSet presAssocID="{70D3272C-9328-4C63-BD01-53AB22F8F4D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1D7F9C97-B774-437E-A7E1-7368C7C5EA18}" type="pres">
      <dgm:prSet presAssocID="{70D3272C-9328-4C63-BD01-53AB22F8F4D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C503ACF-F509-4684-8228-0758434381A7}" type="pres">
      <dgm:prSet presAssocID="{F3EC942F-9561-4A92-A1DF-D1383A820BC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D19EC-FD89-4397-B68D-4B3C8110337C}" type="pres">
      <dgm:prSet presAssocID="{EBB588F2-22C9-4AEB-BC7B-1297BC340E2A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6D981C2-3B54-45F5-A80A-839BF06D8F29}" type="pres">
      <dgm:prSet presAssocID="{EBB588F2-22C9-4AEB-BC7B-1297BC340E2A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8A943C93-FDCE-4ACB-9B2E-EE47E0556EBB}" type="presOf" srcId="{22F5B4B7-F3E0-4E34-AC56-FE6257B4ADF0}" destId="{42D2E165-24B8-4378-BCC6-50919A998465}" srcOrd="1" destOrd="0" presId="urn:microsoft.com/office/officeart/2005/8/layout/cycle2"/>
    <dgm:cxn modelId="{3AD5EF6E-0192-4FED-80A5-DE82751DCC5F}" type="presOf" srcId="{70D3272C-9328-4C63-BD01-53AB22F8F4DB}" destId="{1D7F9C97-B774-437E-A7E1-7368C7C5EA18}" srcOrd="1" destOrd="0" presId="urn:microsoft.com/office/officeart/2005/8/layout/cycle2"/>
    <dgm:cxn modelId="{3CF5486B-962B-41B4-B6C2-B807E9683766}" type="presOf" srcId="{D3522975-4EA6-4B7E-81A3-66B1CEA91BE4}" destId="{BD8F029E-6608-4586-BF2A-AB9F923B2F3D}" srcOrd="0" destOrd="0" presId="urn:microsoft.com/office/officeart/2005/8/layout/cycle2"/>
    <dgm:cxn modelId="{185EADDB-EF3A-41E8-BEEB-86B35E26F583}" srcId="{9CBA3F06-F9F0-48F3-8376-87D3C165BA97}" destId="{18625EFB-B7A7-4FFE-A03B-B89843434EF0}" srcOrd="0" destOrd="0" parTransId="{084C0606-0790-45F0-B020-70CDEB5C1DBA}" sibTransId="{22F5B4B7-F3E0-4E34-AC56-FE6257B4ADF0}"/>
    <dgm:cxn modelId="{8E3C64CE-1B24-48FF-91FF-B7C014F3C595}" srcId="{9CBA3F06-F9F0-48F3-8376-87D3C165BA97}" destId="{1637A5F8-7A7B-46FC-A60A-45B676CFA54E}" srcOrd="2" destOrd="0" parTransId="{885C3A12-779F-43B9-B286-96580EF444C3}" sibTransId="{5CDB9770-0D30-4F93-A252-2734487D2242}"/>
    <dgm:cxn modelId="{3E1980C8-FE39-4F06-905F-AA00BCAF5B30}" type="presOf" srcId="{97B777D6-D8DD-4ADA-9702-0A6F1B5E38A8}" destId="{AB877D5B-5BFD-488D-818B-C61288F0B0B7}" srcOrd="0" destOrd="0" presId="urn:microsoft.com/office/officeart/2005/8/layout/cycle2"/>
    <dgm:cxn modelId="{0323D1C7-5015-45A2-B777-272F20D08A5E}" type="presOf" srcId="{7ABC39B8-2402-4C48-A03C-CD2D8CC4CBD2}" destId="{DFD4341B-FCDC-4EED-8E45-6C8AA9083415}" srcOrd="0" destOrd="0" presId="urn:microsoft.com/office/officeart/2005/8/layout/cycle2"/>
    <dgm:cxn modelId="{9FE0479B-C790-4745-BCFF-2BF7916BB8FF}" srcId="{9CBA3F06-F9F0-48F3-8376-87D3C165BA97}" destId="{F3EC942F-9561-4A92-A1DF-D1383A820BC2}" srcOrd="4" destOrd="0" parTransId="{C750FD27-5068-4234-A6F6-68F5CB83E251}" sibTransId="{EBB588F2-22C9-4AEB-BC7B-1297BC340E2A}"/>
    <dgm:cxn modelId="{1C4B1992-4C6A-457C-B10D-C615B262D1BE}" type="presOf" srcId="{F3EC942F-9561-4A92-A1DF-D1383A820BC2}" destId="{2C503ACF-F509-4684-8228-0758434381A7}" srcOrd="0" destOrd="0" presId="urn:microsoft.com/office/officeart/2005/8/layout/cycle2"/>
    <dgm:cxn modelId="{B5461718-488E-4AF6-8854-83D30A433AF0}" type="presOf" srcId="{5CDB9770-0D30-4F93-A252-2734487D2242}" destId="{D0FEB1D2-F060-4D21-A5B8-14CFF1F340F9}" srcOrd="0" destOrd="0" presId="urn:microsoft.com/office/officeart/2005/8/layout/cycle2"/>
    <dgm:cxn modelId="{7D2C89A8-4D3C-4D7A-866A-99D7555A322D}" type="presOf" srcId="{5CDB9770-0D30-4F93-A252-2734487D2242}" destId="{0BBA1CA2-6663-433D-9629-3051F36B3B85}" srcOrd="1" destOrd="0" presId="urn:microsoft.com/office/officeart/2005/8/layout/cycle2"/>
    <dgm:cxn modelId="{D1FFF2A8-F649-4CBA-AB79-94A48D2FFAD8}" type="presOf" srcId="{9CBA3F06-F9F0-48F3-8376-87D3C165BA97}" destId="{FCC9B4EC-0D12-467B-9549-21AB2615A556}" srcOrd="0" destOrd="0" presId="urn:microsoft.com/office/officeart/2005/8/layout/cycle2"/>
    <dgm:cxn modelId="{DA9AF226-30BF-4578-9EDF-D45F39B4F843}" type="presOf" srcId="{22F5B4B7-F3E0-4E34-AC56-FE6257B4ADF0}" destId="{B3EB2220-3A26-428D-AFD3-54CE47D79747}" srcOrd="0" destOrd="0" presId="urn:microsoft.com/office/officeart/2005/8/layout/cycle2"/>
    <dgm:cxn modelId="{2459685B-2409-4F55-A5A9-655817F0A18D}" srcId="{9CBA3F06-F9F0-48F3-8376-87D3C165BA97}" destId="{D3522975-4EA6-4B7E-81A3-66B1CEA91BE4}" srcOrd="3" destOrd="0" parTransId="{21620E81-48EF-4A5E-A47C-FE0AE975E5E2}" sibTransId="{70D3272C-9328-4C63-BD01-53AB22F8F4DB}"/>
    <dgm:cxn modelId="{6B287E98-DE30-4651-A408-3836CEEF9BD4}" type="presOf" srcId="{EBB588F2-22C9-4AEB-BC7B-1297BC340E2A}" destId="{76D981C2-3B54-45F5-A80A-839BF06D8F29}" srcOrd="1" destOrd="0" presId="urn:microsoft.com/office/officeart/2005/8/layout/cycle2"/>
    <dgm:cxn modelId="{FE6FC9F1-9EDD-4020-80F7-01880025DD14}" type="presOf" srcId="{70D3272C-9328-4C63-BD01-53AB22F8F4DB}" destId="{51EF0C62-1315-45AE-9B77-DFD53978F75C}" srcOrd="0" destOrd="0" presId="urn:microsoft.com/office/officeart/2005/8/layout/cycle2"/>
    <dgm:cxn modelId="{99D0144F-4FEE-4BD8-82FA-7BB2F70F2B19}" type="presOf" srcId="{18625EFB-B7A7-4FFE-A03B-B89843434EF0}" destId="{295FA998-B3E7-4230-BEDA-19927CBB8A87}" srcOrd="0" destOrd="0" presId="urn:microsoft.com/office/officeart/2005/8/layout/cycle2"/>
    <dgm:cxn modelId="{337BFAF4-B6C6-4D2A-B10F-59712A0140AF}" type="presOf" srcId="{EBB588F2-22C9-4AEB-BC7B-1297BC340E2A}" destId="{C91D19EC-FD89-4397-B68D-4B3C8110337C}" srcOrd="0" destOrd="0" presId="urn:microsoft.com/office/officeart/2005/8/layout/cycle2"/>
    <dgm:cxn modelId="{6FBE9B37-8B9E-4492-84BE-120FAC8868E9}" type="presOf" srcId="{7ABC39B8-2402-4C48-A03C-CD2D8CC4CBD2}" destId="{E27538D7-23A3-4C8C-A02C-94250521E910}" srcOrd="1" destOrd="0" presId="urn:microsoft.com/office/officeart/2005/8/layout/cycle2"/>
    <dgm:cxn modelId="{5B626078-FCFE-4168-B3E5-79ECBFF80FA7}" type="presOf" srcId="{1637A5F8-7A7B-46FC-A60A-45B676CFA54E}" destId="{9F214D49-F791-4F23-8A53-F79FCB241ADD}" srcOrd="0" destOrd="0" presId="urn:microsoft.com/office/officeart/2005/8/layout/cycle2"/>
    <dgm:cxn modelId="{9695AA90-57DA-4DA3-8261-C3901256ED06}" srcId="{9CBA3F06-F9F0-48F3-8376-87D3C165BA97}" destId="{97B777D6-D8DD-4ADA-9702-0A6F1B5E38A8}" srcOrd="1" destOrd="0" parTransId="{2A212722-5F0B-4778-B499-5564DC08C9AC}" sibTransId="{7ABC39B8-2402-4C48-A03C-CD2D8CC4CBD2}"/>
    <dgm:cxn modelId="{408D834F-9721-48DD-81C9-5A886DC9D49D}" type="presParOf" srcId="{FCC9B4EC-0D12-467B-9549-21AB2615A556}" destId="{295FA998-B3E7-4230-BEDA-19927CBB8A87}" srcOrd="0" destOrd="0" presId="urn:microsoft.com/office/officeart/2005/8/layout/cycle2"/>
    <dgm:cxn modelId="{58273CB6-5357-489A-A8EB-77851948DC51}" type="presParOf" srcId="{FCC9B4EC-0D12-467B-9549-21AB2615A556}" destId="{B3EB2220-3A26-428D-AFD3-54CE47D79747}" srcOrd="1" destOrd="0" presId="urn:microsoft.com/office/officeart/2005/8/layout/cycle2"/>
    <dgm:cxn modelId="{D28C94A6-8787-4BFE-B9AD-A8A8C15D890E}" type="presParOf" srcId="{B3EB2220-3A26-428D-AFD3-54CE47D79747}" destId="{42D2E165-24B8-4378-BCC6-50919A998465}" srcOrd="0" destOrd="0" presId="urn:microsoft.com/office/officeart/2005/8/layout/cycle2"/>
    <dgm:cxn modelId="{600D623A-C55A-4EA4-925E-9C7DB9D50CC5}" type="presParOf" srcId="{FCC9B4EC-0D12-467B-9549-21AB2615A556}" destId="{AB877D5B-5BFD-488D-818B-C61288F0B0B7}" srcOrd="2" destOrd="0" presId="urn:microsoft.com/office/officeart/2005/8/layout/cycle2"/>
    <dgm:cxn modelId="{640AAAD0-4B75-4992-986F-392906C3559C}" type="presParOf" srcId="{FCC9B4EC-0D12-467B-9549-21AB2615A556}" destId="{DFD4341B-FCDC-4EED-8E45-6C8AA9083415}" srcOrd="3" destOrd="0" presId="urn:microsoft.com/office/officeart/2005/8/layout/cycle2"/>
    <dgm:cxn modelId="{215D6B2D-C76B-48F3-AE76-FFCF4AE8049F}" type="presParOf" srcId="{DFD4341B-FCDC-4EED-8E45-6C8AA9083415}" destId="{E27538D7-23A3-4C8C-A02C-94250521E910}" srcOrd="0" destOrd="0" presId="urn:microsoft.com/office/officeart/2005/8/layout/cycle2"/>
    <dgm:cxn modelId="{12E3B739-89F4-4314-8434-6C59354F24C0}" type="presParOf" srcId="{FCC9B4EC-0D12-467B-9549-21AB2615A556}" destId="{9F214D49-F791-4F23-8A53-F79FCB241ADD}" srcOrd="4" destOrd="0" presId="urn:microsoft.com/office/officeart/2005/8/layout/cycle2"/>
    <dgm:cxn modelId="{354AB395-E5ED-475E-96A4-5454E7EA54CF}" type="presParOf" srcId="{FCC9B4EC-0D12-467B-9549-21AB2615A556}" destId="{D0FEB1D2-F060-4D21-A5B8-14CFF1F340F9}" srcOrd="5" destOrd="0" presId="urn:microsoft.com/office/officeart/2005/8/layout/cycle2"/>
    <dgm:cxn modelId="{3FA5A130-7E73-46E2-944D-49425C475FFF}" type="presParOf" srcId="{D0FEB1D2-F060-4D21-A5B8-14CFF1F340F9}" destId="{0BBA1CA2-6663-433D-9629-3051F36B3B85}" srcOrd="0" destOrd="0" presId="urn:microsoft.com/office/officeart/2005/8/layout/cycle2"/>
    <dgm:cxn modelId="{1A807FD1-AC71-471B-A3EA-567734BED0F8}" type="presParOf" srcId="{FCC9B4EC-0D12-467B-9549-21AB2615A556}" destId="{BD8F029E-6608-4586-BF2A-AB9F923B2F3D}" srcOrd="6" destOrd="0" presId="urn:microsoft.com/office/officeart/2005/8/layout/cycle2"/>
    <dgm:cxn modelId="{3FBABF2C-4F44-4461-9946-CD68C42607D8}" type="presParOf" srcId="{FCC9B4EC-0D12-467B-9549-21AB2615A556}" destId="{51EF0C62-1315-45AE-9B77-DFD53978F75C}" srcOrd="7" destOrd="0" presId="urn:microsoft.com/office/officeart/2005/8/layout/cycle2"/>
    <dgm:cxn modelId="{AA8F39C5-8A44-45E0-9B64-A6E036A9613D}" type="presParOf" srcId="{51EF0C62-1315-45AE-9B77-DFD53978F75C}" destId="{1D7F9C97-B774-437E-A7E1-7368C7C5EA18}" srcOrd="0" destOrd="0" presId="urn:microsoft.com/office/officeart/2005/8/layout/cycle2"/>
    <dgm:cxn modelId="{2F429391-D28D-4D1D-A90C-6E35CB002FE3}" type="presParOf" srcId="{FCC9B4EC-0D12-467B-9549-21AB2615A556}" destId="{2C503ACF-F509-4684-8228-0758434381A7}" srcOrd="8" destOrd="0" presId="urn:microsoft.com/office/officeart/2005/8/layout/cycle2"/>
    <dgm:cxn modelId="{E2FC3937-5E73-424D-9CBF-B9E2219D2CFA}" type="presParOf" srcId="{FCC9B4EC-0D12-467B-9549-21AB2615A556}" destId="{C91D19EC-FD89-4397-B68D-4B3C8110337C}" srcOrd="9" destOrd="0" presId="urn:microsoft.com/office/officeart/2005/8/layout/cycle2"/>
    <dgm:cxn modelId="{2C32EFEC-10C0-42EC-8427-C7D2391EA75B}" type="presParOf" srcId="{C91D19EC-FD89-4397-B68D-4B3C8110337C}" destId="{76D981C2-3B54-45F5-A80A-839BF06D8F2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204DB0-DBE6-4FE5-AD0C-A41439606FB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99B087-6C44-48AF-8AD2-AAB5B9868048}">
      <dgm:prSet phldrT="[Text]"/>
      <dgm:spPr/>
      <dgm:t>
        <a:bodyPr/>
        <a:lstStyle/>
        <a:p>
          <a:r>
            <a:rPr lang="en-US" dirty="0" smtClean="0"/>
            <a:t>Data fetching using API</a:t>
          </a:r>
          <a:endParaRPr lang="en-US" dirty="0"/>
        </a:p>
      </dgm:t>
    </dgm:pt>
    <dgm:pt modelId="{87C72AB7-3D9D-416E-B256-466576C19ED2}" type="parTrans" cxnId="{8B393077-6D68-406A-9618-9C63F08F574E}">
      <dgm:prSet/>
      <dgm:spPr/>
      <dgm:t>
        <a:bodyPr/>
        <a:lstStyle/>
        <a:p>
          <a:endParaRPr lang="en-US"/>
        </a:p>
      </dgm:t>
    </dgm:pt>
    <dgm:pt modelId="{85053D62-6F0D-4372-A8BD-B3EFCA3E473D}" type="sibTrans" cxnId="{8B393077-6D68-406A-9618-9C63F08F574E}">
      <dgm:prSet/>
      <dgm:spPr/>
      <dgm:t>
        <a:bodyPr/>
        <a:lstStyle/>
        <a:p>
          <a:endParaRPr lang="en-US"/>
        </a:p>
      </dgm:t>
    </dgm:pt>
    <dgm:pt modelId="{EE897C90-091B-426C-BB55-FD154650C4A8}">
      <dgm:prSet phldrT="[Text]"/>
      <dgm:spPr/>
      <dgm:t>
        <a:bodyPr/>
        <a:lstStyle/>
        <a:p>
          <a:r>
            <a:rPr lang="en-US" dirty="0" smtClean="0"/>
            <a:t>Storing the fetched data in </a:t>
          </a:r>
          <a:r>
            <a:rPr lang="en-US" dirty="0" err="1" smtClean="0"/>
            <a:t>SQLite</a:t>
          </a:r>
          <a:r>
            <a:rPr lang="en-US" dirty="0" smtClean="0"/>
            <a:t> DB</a:t>
          </a:r>
          <a:endParaRPr lang="en-US" dirty="0"/>
        </a:p>
      </dgm:t>
    </dgm:pt>
    <dgm:pt modelId="{C8B7EB24-FD68-40AE-880C-D7222C63E5BB}" type="parTrans" cxnId="{1D1D41EB-47C8-4A62-9FE4-5D72C89F32FB}">
      <dgm:prSet/>
      <dgm:spPr/>
      <dgm:t>
        <a:bodyPr/>
        <a:lstStyle/>
        <a:p>
          <a:endParaRPr lang="en-US"/>
        </a:p>
      </dgm:t>
    </dgm:pt>
    <dgm:pt modelId="{78AE2965-2542-4290-8C7B-FBA330139DF3}" type="sibTrans" cxnId="{1D1D41EB-47C8-4A62-9FE4-5D72C89F32FB}">
      <dgm:prSet/>
      <dgm:spPr/>
      <dgm:t>
        <a:bodyPr/>
        <a:lstStyle/>
        <a:p>
          <a:endParaRPr lang="en-US"/>
        </a:p>
      </dgm:t>
    </dgm:pt>
    <dgm:pt modelId="{C4241D2C-24D7-4229-8374-097296CAB02F}">
      <dgm:prSet phldrT="[Text]"/>
      <dgm:spPr/>
      <dgm:t>
        <a:bodyPr/>
        <a:lstStyle/>
        <a:p>
          <a:r>
            <a:rPr lang="en-US" dirty="0" smtClean="0"/>
            <a:t>Converting the fetched data to a </a:t>
          </a:r>
          <a:r>
            <a:rPr lang="en-US" dirty="0" err="1" smtClean="0"/>
            <a:t>csv</a:t>
          </a:r>
          <a:r>
            <a:rPr lang="en-US" dirty="0" smtClean="0"/>
            <a:t> file</a:t>
          </a:r>
          <a:endParaRPr lang="en-US" dirty="0"/>
        </a:p>
      </dgm:t>
    </dgm:pt>
    <dgm:pt modelId="{9493F1D4-529D-427E-B994-BBF02107697D}" type="parTrans" cxnId="{85487BE5-FF09-46EF-A9F5-8AB944F82FE8}">
      <dgm:prSet/>
      <dgm:spPr/>
      <dgm:t>
        <a:bodyPr/>
        <a:lstStyle/>
        <a:p>
          <a:endParaRPr lang="en-US"/>
        </a:p>
      </dgm:t>
    </dgm:pt>
    <dgm:pt modelId="{663D806E-6F5A-4F53-9792-E8283280CD2A}" type="sibTrans" cxnId="{85487BE5-FF09-46EF-A9F5-8AB944F82FE8}">
      <dgm:prSet/>
      <dgm:spPr/>
      <dgm:t>
        <a:bodyPr/>
        <a:lstStyle/>
        <a:p>
          <a:endParaRPr lang="en-US"/>
        </a:p>
      </dgm:t>
    </dgm:pt>
    <dgm:pt modelId="{892975FF-7CD1-4738-B54B-A4B090EF196B}">
      <dgm:prSet phldrT="[Text]"/>
      <dgm:spPr/>
      <dgm:t>
        <a:bodyPr/>
        <a:lstStyle/>
        <a:p>
          <a:r>
            <a:rPr lang="en-US" dirty="0" smtClean="0"/>
            <a:t>Applying model to the dataset</a:t>
          </a:r>
          <a:endParaRPr lang="en-US" dirty="0"/>
        </a:p>
      </dgm:t>
    </dgm:pt>
    <dgm:pt modelId="{0092374E-9C25-46C2-80AD-756974B0F6E1}" type="parTrans" cxnId="{E4819663-3E42-49BF-95D7-8D5ADC1F58FA}">
      <dgm:prSet/>
      <dgm:spPr/>
      <dgm:t>
        <a:bodyPr/>
        <a:lstStyle/>
        <a:p>
          <a:endParaRPr lang="en-US"/>
        </a:p>
      </dgm:t>
    </dgm:pt>
    <dgm:pt modelId="{4FD9C1D3-CB28-4234-8E1E-8807394DCE66}" type="sibTrans" cxnId="{E4819663-3E42-49BF-95D7-8D5ADC1F58FA}">
      <dgm:prSet/>
      <dgm:spPr/>
      <dgm:t>
        <a:bodyPr/>
        <a:lstStyle/>
        <a:p>
          <a:endParaRPr lang="en-US"/>
        </a:p>
      </dgm:t>
    </dgm:pt>
    <dgm:pt modelId="{24F376FA-E752-4987-9EB6-09E765D52D4C}">
      <dgm:prSet phldrT="[Text]"/>
      <dgm:spPr/>
      <dgm:t>
        <a:bodyPr/>
        <a:lstStyle/>
        <a:p>
          <a:r>
            <a:rPr lang="en-US" dirty="0" smtClean="0"/>
            <a:t>Prediction (OUTPUT)</a:t>
          </a:r>
          <a:endParaRPr lang="en-US" dirty="0"/>
        </a:p>
      </dgm:t>
    </dgm:pt>
    <dgm:pt modelId="{65183ACD-835A-44CB-A62E-E7C97A1D8B76}" type="parTrans" cxnId="{0CEC94D7-59BF-4443-8750-1F8FDD8C4E24}">
      <dgm:prSet/>
      <dgm:spPr/>
      <dgm:t>
        <a:bodyPr/>
        <a:lstStyle/>
        <a:p>
          <a:endParaRPr lang="en-US"/>
        </a:p>
      </dgm:t>
    </dgm:pt>
    <dgm:pt modelId="{B840B785-CC1F-431B-A4EF-AA1EB0747DB4}" type="sibTrans" cxnId="{0CEC94D7-59BF-4443-8750-1F8FDD8C4E24}">
      <dgm:prSet/>
      <dgm:spPr/>
      <dgm:t>
        <a:bodyPr/>
        <a:lstStyle/>
        <a:p>
          <a:endParaRPr lang="en-US"/>
        </a:p>
      </dgm:t>
    </dgm:pt>
    <dgm:pt modelId="{D21746AF-9539-444C-ABAD-ABCCF36223B0}">
      <dgm:prSet phldrT="[Text]"/>
      <dgm:spPr/>
      <dgm:t>
        <a:bodyPr/>
        <a:lstStyle/>
        <a:p>
          <a:r>
            <a:rPr lang="en-US" dirty="0" smtClean="0"/>
            <a:t>Specifying the stock name &amp; period</a:t>
          </a:r>
          <a:endParaRPr lang="en-US" dirty="0"/>
        </a:p>
      </dgm:t>
    </dgm:pt>
    <dgm:pt modelId="{578B392C-70E9-4A56-BF80-E6821649D5A5}" type="parTrans" cxnId="{1E6CAF4D-51EE-4431-BE69-85E77662A864}">
      <dgm:prSet/>
      <dgm:spPr/>
      <dgm:t>
        <a:bodyPr/>
        <a:lstStyle/>
        <a:p>
          <a:endParaRPr lang="en-US"/>
        </a:p>
      </dgm:t>
    </dgm:pt>
    <dgm:pt modelId="{A2EA9A4B-262E-409B-88CA-0FC4898A7FB4}" type="sibTrans" cxnId="{1E6CAF4D-51EE-4431-BE69-85E77662A864}">
      <dgm:prSet/>
      <dgm:spPr/>
      <dgm:t>
        <a:bodyPr/>
        <a:lstStyle/>
        <a:p>
          <a:endParaRPr lang="en-US"/>
        </a:p>
      </dgm:t>
    </dgm:pt>
    <dgm:pt modelId="{A5A8A210-4F7D-43A3-8E03-0A3F91D04C7F}" type="pres">
      <dgm:prSet presAssocID="{F1204DB0-DBE6-4FE5-AD0C-A41439606FB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72003B-D5FD-453A-A5CE-8ECFDB7D3FCF}" type="pres">
      <dgm:prSet presAssocID="{AD99B087-6C44-48AF-8AD2-AAB5B9868048}" presName="node" presStyleLbl="node1" presStyleIdx="0" presStyleCnt="6" custLinFactX="100000" custLinFactNeighborX="165982" custLinFactNeighborY="1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AA6FE-5DD8-4904-940F-4D7B4535C9BA}" type="pres">
      <dgm:prSet presAssocID="{85053D62-6F0D-4372-A8BD-B3EFCA3E473D}" presName="sibTrans" presStyleCnt="0"/>
      <dgm:spPr/>
    </dgm:pt>
    <dgm:pt modelId="{873059DE-BC4F-4451-B1C6-0916849BBC9A}" type="pres">
      <dgm:prSet presAssocID="{D21746AF-9539-444C-ABAD-ABCCF36223B0}" presName="node" presStyleLbl="node1" presStyleIdx="1" presStyleCnt="6" custLinFactX="-103829" custLinFactNeighborX="-200000" custLinFactNeighborY="-9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8CB7A-4687-4AFD-B0ED-C67622005030}" type="pres">
      <dgm:prSet presAssocID="{A2EA9A4B-262E-409B-88CA-0FC4898A7FB4}" presName="sibTrans" presStyleCnt="0"/>
      <dgm:spPr/>
    </dgm:pt>
    <dgm:pt modelId="{15FBF390-5F85-4964-B3DB-539D53394EA8}" type="pres">
      <dgm:prSet presAssocID="{EE897C90-091B-426C-BB55-FD154650C4A8}" presName="node" presStyleLbl="node1" presStyleIdx="2" presStyleCnt="6" custLinFactNeighborX="1" custLinFactNeighborY="-1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430F7-BB3E-40EC-B11B-A95C613B7D0C}" type="pres">
      <dgm:prSet presAssocID="{78AE2965-2542-4290-8C7B-FBA330139DF3}" presName="sibTrans" presStyleCnt="0"/>
      <dgm:spPr/>
    </dgm:pt>
    <dgm:pt modelId="{EF519123-EB0C-43B4-BECE-E8A6CECD1F73}" type="pres">
      <dgm:prSet presAssocID="{C4241D2C-24D7-4229-8374-097296CAB02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211BB-B6CF-4A12-8AD6-B6231690C54D}" type="pres">
      <dgm:prSet presAssocID="{663D806E-6F5A-4F53-9792-E8283280CD2A}" presName="sibTrans" presStyleCnt="0"/>
      <dgm:spPr/>
    </dgm:pt>
    <dgm:pt modelId="{FC65C9F7-BC05-4271-82DA-299A1E792C13}" type="pres">
      <dgm:prSet presAssocID="{892975FF-7CD1-4738-B54B-A4B090EF196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B17A4-1343-4093-A0A8-0598592F5DDC}" type="pres">
      <dgm:prSet presAssocID="{4FD9C1D3-CB28-4234-8E1E-8807394DCE66}" presName="sibTrans" presStyleCnt="0"/>
      <dgm:spPr/>
    </dgm:pt>
    <dgm:pt modelId="{1964A61E-8AC4-4F4E-AFE2-5AA842894E81}" type="pres">
      <dgm:prSet presAssocID="{24F376FA-E752-4987-9EB6-09E765D52D4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819663-3E42-49BF-95D7-8D5ADC1F58FA}" srcId="{F1204DB0-DBE6-4FE5-AD0C-A41439606FBD}" destId="{892975FF-7CD1-4738-B54B-A4B090EF196B}" srcOrd="4" destOrd="0" parTransId="{0092374E-9C25-46C2-80AD-756974B0F6E1}" sibTransId="{4FD9C1D3-CB28-4234-8E1E-8807394DCE66}"/>
    <dgm:cxn modelId="{1D1D41EB-47C8-4A62-9FE4-5D72C89F32FB}" srcId="{F1204DB0-DBE6-4FE5-AD0C-A41439606FBD}" destId="{EE897C90-091B-426C-BB55-FD154650C4A8}" srcOrd="2" destOrd="0" parTransId="{C8B7EB24-FD68-40AE-880C-D7222C63E5BB}" sibTransId="{78AE2965-2542-4290-8C7B-FBA330139DF3}"/>
    <dgm:cxn modelId="{0CEC94D7-59BF-4443-8750-1F8FDD8C4E24}" srcId="{F1204DB0-DBE6-4FE5-AD0C-A41439606FBD}" destId="{24F376FA-E752-4987-9EB6-09E765D52D4C}" srcOrd="5" destOrd="0" parTransId="{65183ACD-835A-44CB-A62E-E7C97A1D8B76}" sibTransId="{B840B785-CC1F-431B-A4EF-AA1EB0747DB4}"/>
    <dgm:cxn modelId="{38CC1586-A058-4BD3-AC1C-DBCE017E1542}" type="presOf" srcId="{C4241D2C-24D7-4229-8374-097296CAB02F}" destId="{EF519123-EB0C-43B4-BECE-E8A6CECD1F73}" srcOrd="0" destOrd="0" presId="urn:microsoft.com/office/officeart/2005/8/layout/hList6"/>
    <dgm:cxn modelId="{5495F19C-8FAB-4719-BA37-B2708A13D688}" type="presOf" srcId="{F1204DB0-DBE6-4FE5-AD0C-A41439606FBD}" destId="{A5A8A210-4F7D-43A3-8E03-0A3F91D04C7F}" srcOrd="0" destOrd="0" presId="urn:microsoft.com/office/officeart/2005/8/layout/hList6"/>
    <dgm:cxn modelId="{E22FA76C-BBF5-413A-800A-CE8199EC1042}" type="presOf" srcId="{24F376FA-E752-4987-9EB6-09E765D52D4C}" destId="{1964A61E-8AC4-4F4E-AFE2-5AA842894E81}" srcOrd="0" destOrd="0" presId="urn:microsoft.com/office/officeart/2005/8/layout/hList6"/>
    <dgm:cxn modelId="{3A071ACF-9368-4D30-A0C7-2446B5E07E64}" type="presOf" srcId="{EE897C90-091B-426C-BB55-FD154650C4A8}" destId="{15FBF390-5F85-4964-B3DB-539D53394EA8}" srcOrd="0" destOrd="0" presId="urn:microsoft.com/office/officeart/2005/8/layout/hList6"/>
    <dgm:cxn modelId="{85487BE5-FF09-46EF-A9F5-8AB944F82FE8}" srcId="{F1204DB0-DBE6-4FE5-AD0C-A41439606FBD}" destId="{C4241D2C-24D7-4229-8374-097296CAB02F}" srcOrd="3" destOrd="0" parTransId="{9493F1D4-529D-427E-B994-BBF02107697D}" sibTransId="{663D806E-6F5A-4F53-9792-E8283280CD2A}"/>
    <dgm:cxn modelId="{CC4D4E0E-43A8-461C-B12C-5239F0CD938B}" type="presOf" srcId="{D21746AF-9539-444C-ABAD-ABCCF36223B0}" destId="{873059DE-BC4F-4451-B1C6-0916849BBC9A}" srcOrd="0" destOrd="0" presId="urn:microsoft.com/office/officeart/2005/8/layout/hList6"/>
    <dgm:cxn modelId="{A13F6F07-BDDD-43AC-A876-272052992E49}" type="presOf" srcId="{892975FF-7CD1-4738-B54B-A4B090EF196B}" destId="{FC65C9F7-BC05-4271-82DA-299A1E792C13}" srcOrd="0" destOrd="0" presId="urn:microsoft.com/office/officeart/2005/8/layout/hList6"/>
    <dgm:cxn modelId="{1E6CAF4D-51EE-4431-BE69-85E77662A864}" srcId="{F1204DB0-DBE6-4FE5-AD0C-A41439606FBD}" destId="{D21746AF-9539-444C-ABAD-ABCCF36223B0}" srcOrd="1" destOrd="0" parTransId="{578B392C-70E9-4A56-BF80-E6821649D5A5}" sibTransId="{A2EA9A4B-262E-409B-88CA-0FC4898A7FB4}"/>
    <dgm:cxn modelId="{D6D8CA6B-3A2E-4C20-BD33-07BE22488F92}" type="presOf" srcId="{AD99B087-6C44-48AF-8AD2-AAB5B9868048}" destId="{4372003B-D5FD-453A-A5CE-8ECFDB7D3FCF}" srcOrd="0" destOrd="0" presId="urn:microsoft.com/office/officeart/2005/8/layout/hList6"/>
    <dgm:cxn modelId="{8B393077-6D68-406A-9618-9C63F08F574E}" srcId="{F1204DB0-DBE6-4FE5-AD0C-A41439606FBD}" destId="{AD99B087-6C44-48AF-8AD2-AAB5B9868048}" srcOrd="0" destOrd="0" parTransId="{87C72AB7-3D9D-416E-B256-466576C19ED2}" sibTransId="{85053D62-6F0D-4372-A8BD-B3EFCA3E473D}"/>
    <dgm:cxn modelId="{69F2B840-13AA-4304-869A-2265B11EF7C1}" type="presParOf" srcId="{A5A8A210-4F7D-43A3-8E03-0A3F91D04C7F}" destId="{4372003B-D5FD-453A-A5CE-8ECFDB7D3FCF}" srcOrd="0" destOrd="0" presId="urn:microsoft.com/office/officeart/2005/8/layout/hList6"/>
    <dgm:cxn modelId="{BD20FAFE-AE08-4287-B06E-2DA23DA95A56}" type="presParOf" srcId="{A5A8A210-4F7D-43A3-8E03-0A3F91D04C7F}" destId="{3EBAA6FE-5DD8-4904-940F-4D7B4535C9BA}" srcOrd="1" destOrd="0" presId="urn:microsoft.com/office/officeart/2005/8/layout/hList6"/>
    <dgm:cxn modelId="{0F3B8379-CCC7-4DF2-B6FA-750519F0D135}" type="presParOf" srcId="{A5A8A210-4F7D-43A3-8E03-0A3F91D04C7F}" destId="{873059DE-BC4F-4451-B1C6-0916849BBC9A}" srcOrd="2" destOrd="0" presId="urn:microsoft.com/office/officeart/2005/8/layout/hList6"/>
    <dgm:cxn modelId="{8DC9FDC7-ED60-47B2-86CD-7FA48EC7CCF7}" type="presParOf" srcId="{A5A8A210-4F7D-43A3-8E03-0A3F91D04C7F}" destId="{F178CB7A-4687-4AFD-B0ED-C67622005030}" srcOrd="3" destOrd="0" presId="urn:microsoft.com/office/officeart/2005/8/layout/hList6"/>
    <dgm:cxn modelId="{4F6A9CE2-21D0-4B34-B99E-7031F9E09FDC}" type="presParOf" srcId="{A5A8A210-4F7D-43A3-8E03-0A3F91D04C7F}" destId="{15FBF390-5F85-4964-B3DB-539D53394EA8}" srcOrd="4" destOrd="0" presId="urn:microsoft.com/office/officeart/2005/8/layout/hList6"/>
    <dgm:cxn modelId="{E208AA20-0519-4B44-A95A-518338009021}" type="presParOf" srcId="{A5A8A210-4F7D-43A3-8E03-0A3F91D04C7F}" destId="{4ED430F7-BB3E-40EC-B11B-A95C613B7D0C}" srcOrd="5" destOrd="0" presId="urn:microsoft.com/office/officeart/2005/8/layout/hList6"/>
    <dgm:cxn modelId="{79E61099-59B1-4F0D-88C6-945681E4D649}" type="presParOf" srcId="{A5A8A210-4F7D-43A3-8E03-0A3F91D04C7F}" destId="{EF519123-EB0C-43B4-BECE-E8A6CECD1F73}" srcOrd="6" destOrd="0" presId="urn:microsoft.com/office/officeart/2005/8/layout/hList6"/>
    <dgm:cxn modelId="{FB22A58B-BF69-4FCB-8795-D55241AE301B}" type="presParOf" srcId="{A5A8A210-4F7D-43A3-8E03-0A3F91D04C7F}" destId="{4C5211BB-B6CF-4A12-8AD6-B6231690C54D}" srcOrd="7" destOrd="0" presId="urn:microsoft.com/office/officeart/2005/8/layout/hList6"/>
    <dgm:cxn modelId="{2619D900-69F7-450A-983D-C8BC7307B585}" type="presParOf" srcId="{A5A8A210-4F7D-43A3-8E03-0A3F91D04C7F}" destId="{FC65C9F7-BC05-4271-82DA-299A1E792C13}" srcOrd="8" destOrd="0" presId="urn:microsoft.com/office/officeart/2005/8/layout/hList6"/>
    <dgm:cxn modelId="{30B655CB-F5E0-4873-9396-E87385F916CF}" type="presParOf" srcId="{A5A8A210-4F7D-43A3-8E03-0A3F91D04C7F}" destId="{2F2B17A4-1343-4093-A0A8-0598592F5DDC}" srcOrd="9" destOrd="0" presId="urn:microsoft.com/office/officeart/2005/8/layout/hList6"/>
    <dgm:cxn modelId="{702C164E-98E3-4E10-96F8-0DBE0D514147}" type="presParOf" srcId="{A5A8A210-4F7D-43A3-8E03-0A3F91D04C7F}" destId="{1964A61E-8AC4-4F4E-AFE2-5AA842894E81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C674B1-AAC1-43C4-8437-7EF783374E71}">
      <dsp:nvSpPr>
        <dsp:cNvPr id="0" name=""/>
        <dsp:cNvSpPr/>
      </dsp:nvSpPr>
      <dsp:spPr>
        <a:xfrm rot="5400000">
          <a:off x="-115779" y="116682"/>
          <a:ext cx="771863" cy="540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1</a:t>
          </a:r>
        </a:p>
      </dsp:txBody>
      <dsp:txXfrm rot="5400000">
        <a:off x="-115779" y="116682"/>
        <a:ext cx="771863" cy="540304"/>
      </dsp:txXfrm>
    </dsp:sp>
    <dsp:sp modelId="{29D884FF-B951-4C2D-B74A-4B005EC9A924}">
      <dsp:nvSpPr>
        <dsp:cNvPr id="0" name=""/>
        <dsp:cNvSpPr/>
      </dsp:nvSpPr>
      <dsp:spPr>
        <a:xfrm rot="5400000">
          <a:off x="3578852" y="-3037645"/>
          <a:ext cx="501711" cy="6578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Data loading using an </a:t>
          </a:r>
          <a:r>
            <a:rPr lang="en-US" sz="2700" kern="1200" dirty="0" smtClean="0"/>
            <a:t>API in to </a:t>
          </a:r>
          <a:r>
            <a:rPr lang="en-US" sz="2700" kern="1200" dirty="0" err="1" smtClean="0"/>
            <a:t>SQLite</a:t>
          </a:r>
          <a:r>
            <a:rPr lang="en-US" sz="2700" kern="1200" dirty="0" smtClean="0"/>
            <a:t> DB</a:t>
          </a:r>
          <a:endParaRPr lang="en-US" sz="2700" kern="1200" dirty="0"/>
        </a:p>
      </dsp:txBody>
      <dsp:txXfrm rot="5400000">
        <a:off x="3578852" y="-3037645"/>
        <a:ext cx="501711" cy="6578807"/>
      </dsp:txXfrm>
    </dsp:sp>
    <dsp:sp modelId="{99BC6A79-4463-4D57-A926-7FF679F1CD34}">
      <dsp:nvSpPr>
        <dsp:cNvPr id="0" name=""/>
        <dsp:cNvSpPr/>
      </dsp:nvSpPr>
      <dsp:spPr>
        <a:xfrm rot="5400000">
          <a:off x="-115779" y="788498"/>
          <a:ext cx="771863" cy="540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5400000">
        <a:off x="-115779" y="788498"/>
        <a:ext cx="771863" cy="540304"/>
      </dsp:txXfrm>
    </dsp:sp>
    <dsp:sp modelId="{7228E2A1-ABC4-4227-B6C4-3E90BFF2A256}">
      <dsp:nvSpPr>
        <dsp:cNvPr id="0" name=""/>
        <dsp:cNvSpPr/>
      </dsp:nvSpPr>
      <dsp:spPr>
        <a:xfrm rot="5400000">
          <a:off x="3578852" y="-2365829"/>
          <a:ext cx="501711" cy="6578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Data loading into the CSV file.</a:t>
          </a:r>
          <a:endParaRPr lang="en-US" sz="2700" kern="1200" dirty="0"/>
        </a:p>
      </dsp:txBody>
      <dsp:txXfrm rot="5400000">
        <a:off x="3578852" y="-2365829"/>
        <a:ext cx="501711" cy="6578807"/>
      </dsp:txXfrm>
    </dsp:sp>
    <dsp:sp modelId="{704297E2-4F4D-489A-A0D9-9EA3C05309A8}">
      <dsp:nvSpPr>
        <dsp:cNvPr id="0" name=""/>
        <dsp:cNvSpPr/>
      </dsp:nvSpPr>
      <dsp:spPr>
        <a:xfrm rot="5400000">
          <a:off x="-115779" y="1460314"/>
          <a:ext cx="771863" cy="540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5400000">
        <a:off x="-115779" y="1460314"/>
        <a:ext cx="771863" cy="540304"/>
      </dsp:txXfrm>
    </dsp:sp>
    <dsp:sp modelId="{26EAC83B-8FAA-40D4-8BBC-6A2D322C0E59}">
      <dsp:nvSpPr>
        <dsp:cNvPr id="0" name=""/>
        <dsp:cNvSpPr/>
      </dsp:nvSpPr>
      <dsp:spPr>
        <a:xfrm rot="5400000">
          <a:off x="3578852" y="-1694013"/>
          <a:ext cx="501711" cy="6578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Data Preprocessing</a:t>
          </a:r>
        </a:p>
      </dsp:txBody>
      <dsp:txXfrm rot="5400000">
        <a:off x="3578852" y="-1694013"/>
        <a:ext cx="501711" cy="6578807"/>
      </dsp:txXfrm>
    </dsp:sp>
    <dsp:sp modelId="{C175709F-53A7-42DF-815D-5B7FC8D6CEEA}">
      <dsp:nvSpPr>
        <dsp:cNvPr id="0" name=""/>
        <dsp:cNvSpPr/>
      </dsp:nvSpPr>
      <dsp:spPr>
        <a:xfrm rot="5400000">
          <a:off x="-115779" y="2132130"/>
          <a:ext cx="771863" cy="540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5400000">
        <a:off x="-115779" y="2132130"/>
        <a:ext cx="771863" cy="540304"/>
      </dsp:txXfrm>
    </dsp:sp>
    <dsp:sp modelId="{B49B6F36-C46C-48DE-B048-A5EC292E40F7}">
      <dsp:nvSpPr>
        <dsp:cNvPr id="0" name=""/>
        <dsp:cNvSpPr/>
      </dsp:nvSpPr>
      <dsp:spPr>
        <a:xfrm rot="5400000">
          <a:off x="3578852" y="-1022197"/>
          <a:ext cx="501711" cy="6578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Model Training</a:t>
          </a:r>
        </a:p>
      </dsp:txBody>
      <dsp:txXfrm rot="5400000">
        <a:off x="3578852" y="-1022197"/>
        <a:ext cx="501711" cy="6578807"/>
      </dsp:txXfrm>
    </dsp:sp>
    <dsp:sp modelId="{29BDBDEE-8BEE-4344-A147-8EC8BB879ECE}">
      <dsp:nvSpPr>
        <dsp:cNvPr id="0" name=""/>
        <dsp:cNvSpPr/>
      </dsp:nvSpPr>
      <dsp:spPr>
        <a:xfrm rot="5400000">
          <a:off x="-115779" y="2803946"/>
          <a:ext cx="771863" cy="540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5400000">
        <a:off x="-115779" y="2803946"/>
        <a:ext cx="771863" cy="540304"/>
      </dsp:txXfrm>
    </dsp:sp>
    <dsp:sp modelId="{3CD8E729-D597-4FCA-8520-DF2564990407}">
      <dsp:nvSpPr>
        <dsp:cNvPr id="0" name=""/>
        <dsp:cNvSpPr/>
      </dsp:nvSpPr>
      <dsp:spPr>
        <a:xfrm rot="5400000">
          <a:off x="3578852" y="-350381"/>
          <a:ext cx="501711" cy="6578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Testing the model</a:t>
          </a:r>
        </a:p>
      </dsp:txBody>
      <dsp:txXfrm rot="5400000">
        <a:off x="3578852" y="-350381"/>
        <a:ext cx="501711" cy="6578807"/>
      </dsp:txXfrm>
    </dsp:sp>
    <dsp:sp modelId="{1DFCA71C-4F31-4822-8E8E-13AB82BF5F22}">
      <dsp:nvSpPr>
        <dsp:cNvPr id="0" name=""/>
        <dsp:cNvSpPr/>
      </dsp:nvSpPr>
      <dsp:spPr>
        <a:xfrm rot="5400000">
          <a:off x="-115779" y="3475761"/>
          <a:ext cx="771863" cy="540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6</a:t>
          </a:r>
          <a:endParaRPr lang="en-US" sz="1500" kern="1200" dirty="0"/>
        </a:p>
      </dsp:txBody>
      <dsp:txXfrm rot="5400000">
        <a:off x="-115779" y="3475761"/>
        <a:ext cx="771863" cy="540304"/>
      </dsp:txXfrm>
    </dsp:sp>
    <dsp:sp modelId="{38EA8300-4F94-4965-8107-E6E631BB1FAF}">
      <dsp:nvSpPr>
        <dsp:cNvPr id="0" name=""/>
        <dsp:cNvSpPr/>
      </dsp:nvSpPr>
      <dsp:spPr>
        <a:xfrm rot="5400000">
          <a:off x="3578852" y="321434"/>
          <a:ext cx="501711" cy="6578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Prediction</a:t>
          </a:r>
        </a:p>
      </dsp:txBody>
      <dsp:txXfrm rot="5400000">
        <a:off x="3578852" y="321434"/>
        <a:ext cx="501711" cy="657880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95FA998-B3E7-4230-BEDA-19927CBB8A87}">
      <dsp:nvSpPr>
        <dsp:cNvPr id="0" name=""/>
        <dsp:cNvSpPr/>
      </dsp:nvSpPr>
      <dsp:spPr>
        <a:xfrm>
          <a:off x="2467210" y="109"/>
          <a:ext cx="1171738" cy="11717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Data </a:t>
          </a:r>
          <a:r>
            <a:rPr lang="en-US" sz="1100" kern="1200" dirty="0" err="1"/>
            <a:t>Acquistion</a:t>
          </a:r>
          <a:endParaRPr lang="en-US" sz="1100" kern="1200" dirty="0"/>
        </a:p>
      </dsp:txBody>
      <dsp:txXfrm>
        <a:off x="2467210" y="109"/>
        <a:ext cx="1171738" cy="1171738"/>
      </dsp:txXfrm>
    </dsp:sp>
    <dsp:sp modelId="{B3EB2220-3A26-428D-AFD3-54CE47D79747}">
      <dsp:nvSpPr>
        <dsp:cNvPr id="0" name=""/>
        <dsp:cNvSpPr/>
      </dsp:nvSpPr>
      <dsp:spPr>
        <a:xfrm rot="2160000">
          <a:off x="3602053" y="900460"/>
          <a:ext cx="312054" cy="395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2160000">
        <a:off x="3602053" y="900460"/>
        <a:ext cx="312054" cy="395461"/>
      </dsp:txXfrm>
    </dsp:sp>
    <dsp:sp modelId="{AB877D5B-5BFD-488D-818B-C61288F0B0B7}">
      <dsp:nvSpPr>
        <dsp:cNvPr id="0" name=""/>
        <dsp:cNvSpPr/>
      </dsp:nvSpPr>
      <dsp:spPr>
        <a:xfrm>
          <a:off x="3891501" y="1034917"/>
          <a:ext cx="1171738" cy="11717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Preprocessing</a:t>
          </a:r>
        </a:p>
      </dsp:txBody>
      <dsp:txXfrm>
        <a:off x="3891501" y="1034917"/>
        <a:ext cx="1171738" cy="1171738"/>
      </dsp:txXfrm>
    </dsp:sp>
    <dsp:sp modelId="{DFD4341B-FCDC-4EED-8E45-6C8AA9083415}">
      <dsp:nvSpPr>
        <dsp:cNvPr id="0" name=""/>
        <dsp:cNvSpPr/>
      </dsp:nvSpPr>
      <dsp:spPr>
        <a:xfrm rot="6480000">
          <a:off x="4052057" y="2251833"/>
          <a:ext cx="312054" cy="395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6480000">
        <a:off x="4052057" y="2251833"/>
        <a:ext cx="312054" cy="395461"/>
      </dsp:txXfrm>
    </dsp:sp>
    <dsp:sp modelId="{9F214D49-F791-4F23-8A53-F79FCB241ADD}">
      <dsp:nvSpPr>
        <dsp:cNvPr id="0" name=""/>
        <dsp:cNvSpPr/>
      </dsp:nvSpPr>
      <dsp:spPr>
        <a:xfrm>
          <a:off x="3347471" y="2709272"/>
          <a:ext cx="1171738" cy="11717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Model Training</a:t>
          </a:r>
        </a:p>
      </dsp:txBody>
      <dsp:txXfrm>
        <a:off x="3347471" y="2709272"/>
        <a:ext cx="1171738" cy="1171738"/>
      </dsp:txXfrm>
    </dsp:sp>
    <dsp:sp modelId="{D0FEB1D2-F060-4D21-A5B8-14CFF1F340F9}">
      <dsp:nvSpPr>
        <dsp:cNvPr id="0" name=""/>
        <dsp:cNvSpPr/>
      </dsp:nvSpPr>
      <dsp:spPr>
        <a:xfrm rot="10800000">
          <a:off x="2905884" y="3097410"/>
          <a:ext cx="312054" cy="395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2905884" y="3097410"/>
        <a:ext cx="312054" cy="395461"/>
      </dsp:txXfrm>
    </dsp:sp>
    <dsp:sp modelId="{BD8F029E-6608-4586-BF2A-AB9F923B2F3D}">
      <dsp:nvSpPr>
        <dsp:cNvPr id="0" name=""/>
        <dsp:cNvSpPr/>
      </dsp:nvSpPr>
      <dsp:spPr>
        <a:xfrm>
          <a:off x="1586950" y="2709272"/>
          <a:ext cx="1171738" cy="11717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Prediction</a:t>
          </a:r>
        </a:p>
      </dsp:txBody>
      <dsp:txXfrm>
        <a:off x="1586950" y="2709272"/>
        <a:ext cx="1171738" cy="1171738"/>
      </dsp:txXfrm>
    </dsp:sp>
    <dsp:sp modelId="{51EF0C62-1315-45AE-9B77-DFD53978F75C}">
      <dsp:nvSpPr>
        <dsp:cNvPr id="0" name=""/>
        <dsp:cNvSpPr/>
      </dsp:nvSpPr>
      <dsp:spPr>
        <a:xfrm rot="15120000">
          <a:off x="1747506" y="2268632"/>
          <a:ext cx="312054" cy="395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5120000">
        <a:off x="1747506" y="2268632"/>
        <a:ext cx="312054" cy="395461"/>
      </dsp:txXfrm>
    </dsp:sp>
    <dsp:sp modelId="{2C503ACF-F509-4684-8228-0758434381A7}">
      <dsp:nvSpPr>
        <dsp:cNvPr id="0" name=""/>
        <dsp:cNvSpPr/>
      </dsp:nvSpPr>
      <dsp:spPr>
        <a:xfrm>
          <a:off x="1042919" y="1034917"/>
          <a:ext cx="1171738" cy="11717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Reporting</a:t>
          </a:r>
        </a:p>
      </dsp:txBody>
      <dsp:txXfrm>
        <a:off x="1042919" y="1034917"/>
        <a:ext cx="1171738" cy="1171738"/>
      </dsp:txXfrm>
    </dsp:sp>
    <dsp:sp modelId="{C91D19EC-FD89-4397-B68D-4B3C8110337C}">
      <dsp:nvSpPr>
        <dsp:cNvPr id="0" name=""/>
        <dsp:cNvSpPr/>
      </dsp:nvSpPr>
      <dsp:spPr>
        <a:xfrm rot="19440000">
          <a:off x="2177762" y="910842"/>
          <a:ext cx="312054" cy="3954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9440000">
        <a:off x="2177762" y="910842"/>
        <a:ext cx="312054" cy="39546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72003B-D5FD-453A-A5CE-8ECFDB7D3FCF}">
      <dsp:nvSpPr>
        <dsp:cNvPr id="0" name=""/>
        <dsp:cNvSpPr/>
      </dsp:nvSpPr>
      <dsp:spPr>
        <a:xfrm rot="16200000">
          <a:off x="70403" y="1365382"/>
          <a:ext cx="4004733" cy="127396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438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fetching using API</a:t>
          </a:r>
          <a:endParaRPr lang="en-US" sz="1700" kern="1200" dirty="0"/>
        </a:p>
      </dsp:txBody>
      <dsp:txXfrm rot="16200000">
        <a:off x="70403" y="1365382"/>
        <a:ext cx="4004733" cy="1273968"/>
      </dsp:txXfrm>
    </dsp:sp>
    <dsp:sp modelId="{873059DE-BC4F-4451-B1C6-0916849BBC9A}">
      <dsp:nvSpPr>
        <dsp:cNvPr id="0" name=""/>
        <dsp:cNvSpPr/>
      </dsp:nvSpPr>
      <dsp:spPr>
        <a:xfrm rot="16200000">
          <a:off x="-1365382" y="1365382"/>
          <a:ext cx="4004733" cy="127396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438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Specifying the stock name &amp; period</a:t>
          </a:r>
          <a:endParaRPr lang="en-US" sz="1700" kern="1200" dirty="0"/>
        </a:p>
      </dsp:txBody>
      <dsp:txXfrm rot="16200000">
        <a:off x="-1365382" y="1365382"/>
        <a:ext cx="4004733" cy="1273968"/>
      </dsp:txXfrm>
    </dsp:sp>
    <dsp:sp modelId="{15FBF390-5F85-4964-B3DB-539D53394EA8}">
      <dsp:nvSpPr>
        <dsp:cNvPr id="0" name=""/>
        <dsp:cNvSpPr/>
      </dsp:nvSpPr>
      <dsp:spPr>
        <a:xfrm rot="16200000">
          <a:off x="1376876" y="1365382"/>
          <a:ext cx="4004733" cy="127396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438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Storing the fetched data in </a:t>
          </a:r>
          <a:r>
            <a:rPr lang="en-US" sz="1700" kern="1200" dirty="0" err="1" smtClean="0"/>
            <a:t>SQLite</a:t>
          </a:r>
          <a:r>
            <a:rPr lang="en-US" sz="1700" kern="1200" dirty="0" smtClean="0"/>
            <a:t> DB</a:t>
          </a:r>
          <a:endParaRPr lang="en-US" sz="1700" kern="1200" dirty="0"/>
        </a:p>
      </dsp:txBody>
      <dsp:txXfrm rot="16200000">
        <a:off x="1376876" y="1365382"/>
        <a:ext cx="4004733" cy="1273968"/>
      </dsp:txXfrm>
    </dsp:sp>
    <dsp:sp modelId="{EF519123-EB0C-43B4-BECE-E8A6CECD1F73}">
      <dsp:nvSpPr>
        <dsp:cNvPr id="0" name=""/>
        <dsp:cNvSpPr/>
      </dsp:nvSpPr>
      <dsp:spPr>
        <a:xfrm rot="16200000">
          <a:off x="2746391" y="1365382"/>
          <a:ext cx="4004733" cy="127396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438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Converting the fetched data to a </a:t>
          </a:r>
          <a:r>
            <a:rPr lang="en-US" sz="1700" kern="1200" dirty="0" err="1" smtClean="0"/>
            <a:t>csv</a:t>
          </a:r>
          <a:r>
            <a:rPr lang="en-US" sz="1700" kern="1200" dirty="0" smtClean="0"/>
            <a:t> file</a:t>
          </a:r>
          <a:endParaRPr lang="en-US" sz="1700" kern="1200" dirty="0"/>
        </a:p>
      </dsp:txBody>
      <dsp:txXfrm rot="16200000">
        <a:off x="2746391" y="1365382"/>
        <a:ext cx="4004733" cy="1273968"/>
      </dsp:txXfrm>
    </dsp:sp>
    <dsp:sp modelId="{FC65C9F7-BC05-4271-82DA-299A1E792C13}">
      <dsp:nvSpPr>
        <dsp:cNvPr id="0" name=""/>
        <dsp:cNvSpPr/>
      </dsp:nvSpPr>
      <dsp:spPr>
        <a:xfrm rot="16200000">
          <a:off x="4115908" y="1365382"/>
          <a:ext cx="4004733" cy="127396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438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Applying model to the dataset</a:t>
          </a:r>
          <a:endParaRPr lang="en-US" sz="1700" kern="1200" dirty="0"/>
        </a:p>
      </dsp:txBody>
      <dsp:txXfrm rot="16200000">
        <a:off x="4115908" y="1365382"/>
        <a:ext cx="4004733" cy="1273968"/>
      </dsp:txXfrm>
    </dsp:sp>
    <dsp:sp modelId="{1964A61E-8AC4-4F4E-AFE2-5AA842894E81}">
      <dsp:nvSpPr>
        <dsp:cNvPr id="0" name=""/>
        <dsp:cNvSpPr/>
      </dsp:nvSpPr>
      <dsp:spPr>
        <a:xfrm rot="16200000">
          <a:off x="5485424" y="1365382"/>
          <a:ext cx="4004733" cy="127396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438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Prediction (OUTPUT)</a:t>
          </a:r>
          <a:endParaRPr lang="en-US" sz="1700" kern="1200" dirty="0"/>
        </a:p>
      </dsp:txBody>
      <dsp:txXfrm rot="16200000">
        <a:off x="5485424" y="1365382"/>
        <a:ext cx="4004733" cy="1273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289" y="1166153"/>
            <a:ext cx="10207564" cy="25414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7323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Stock Price Prediction using DEEP LEARNING</a:t>
            </a:r>
            <a:br>
              <a:rPr lang="en-US" b="1" dirty="0">
                <a:solidFill>
                  <a:srgbClr val="27323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</a:br>
            <a:endParaRPr lang="en-US" b="1" dirty="0">
              <a:solidFill>
                <a:srgbClr val="273239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585" y="3639820"/>
            <a:ext cx="10207625" cy="2519680"/>
          </a:xfrm>
        </p:spPr>
        <p:txBody>
          <a:bodyPr>
            <a:normAutofit fontScale="95000"/>
          </a:bodyPr>
          <a:lstStyle/>
          <a:p>
            <a:r>
              <a:rPr lang="en-IN" altLang="en-US" b="1" dirty="0"/>
              <a:t>Team members</a:t>
            </a:r>
          </a:p>
          <a:p>
            <a:r>
              <a:rPr lang="en-US" sz="1600" dirty="0"/>
              <a:t>E . Gowthami (21P31A0512)</a:t>
            </a:r>
            <a:r>
              <a:rPr lang="en-IN" altLang="en-US" sz="1600" dirty="0"/>
              <a:t>                                                </a:t>
            </a:r>
            <a:r>
              <a:rPr lang="en-IN" altLang="en-US" sz="1600" b="1" dirty="0"/>
              <a:t> MENTOR</a:t>
            </a:r>
            <a:r>
              <a:rPr lang="en-IN" altLang="en-US" sz="1600" dirty="0"/>
              <a:t> :   S.V.V.s.n.RAMESH SRIPADA</a:t>
            </a:r>
            <a:r>
              <a:rPr lang="en-US" altLang="en-IN" sz="1600" dirty="0"/>
              <a:t> </a:t>
            </a:r>
            <a:r>
              <a:rPr lang="en-IN" altLang="en-US" sz="1600" dirty="0"/>
              <a:t> </a:t>
            </a:r>
            <a:endParaRPr lang="en-US" sz="1600" dirty="0"/>
          </a:p>
          <a:p>
            <a:r>
              <a:rPr lang="en-US" sz="1600" dirty="0"/>
              <a:t>G.V.SAI SURYA(21P31A0554)                                                                            (Assistant professor,m.tech,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ph.d</a:t>
            </a:r>
            <a:r>
              <a:rPr lang="en-US" sz="1600" dirty="0"/>
              <a:t>)</a:t>
            </a:r>
          </a:p>
          <a:p>
            <a:r>
              <a:rPr lang="en-US" sz="1600" dirty="0">
                <a:sym typeface="+mn-ea"/>
              </a:rPr>
              <a:t>B.L. JUHITHA (21P31A0550)</a:t>
            </a:r>
            <a:endParaRPr lang="en-US" sz="1600" dirty="0"/>
          </a:p>
          <a:p>
            <a:r>
              <a:rPr lang="en-US" sz="1600" dirty="0"/>
              <a:t> J. </a:t>
            </a:r>
            <a:r>
              <a:rPr lang="en-US" sz="1600" dirty="0" err="1"/>
              <a:t>Harsha</a:t>
            </a:r>
            <a:r>
              <a:rPr lang="en-US" sz="1600" dirty="0"/>
              <a:t>  VARDHAN (21P31A0555)</a:t>
            </a:r>
          </a:p>
          <a:p>
            <a:r>
              <a:rPr lang="en-US" sz="1600" dirty="0"/>
              <a:t>P.D. RAMA KRISHNA(21P31A0560)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ym typeface="+mn-ea"/>
              </a:rPr>
              <a:t>     </a:t>
            </a:r>
            <a:r>
              <a:rPr b="1">
                <a:sym typeface="+mn-ea"/>
              </a:rPr>
              <a:t>Functional Requirements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45490" y="2239010"/>
            <a:ext cx="1084516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ct val="60000"/>
              </a:spcAft>
              <a:buFont typeface="+mj-lt"/>
              <a:buAutoNum type="arabicPeriod"/>
            </a:pPr>
            <a:r>
              <a:rPr lang="en-US" sz="2000" b="1" dirty="0" smtClean="0"/>
              <a:t>Data Acquisition</a:t>
            </a:r>
          </a:p>
          <a:p>
            <a:pPr marL="514350" indent="-514350">
              <a:spcAft>
                <a:spcPct val="60000"/>
              </a:spcAft>
              <a:buFont typeface="+mj-lt"/>
              <a:buAutoNum type="arabicPeriod"/>
            </a:pPr>
            <a:r>
              <a:rPr lang="en-US" sz="2000" b="1" dirty="0" smtClean="0"/>
              <a:t>Data Preprocessing</a:t>
            </a:r>
          </a:p>
          <a:p>
            <a:pPr marL="514350" indent="-514350">
              <a:spcAft>
                <a:spcPct val="60000"/>
              </a:spcAft>
              <a:buFont typeface="+mj-lt"/>
              <a:buAutoNum type="arabicPeriod"/>
            </a:pPr>
            <a:r>
              <a:rPr lang="en-US" sz="2000" b="1" dirty="0" smtClean="0"/>
              <a:t>Model Training</a:t>
            </a:r>
          </a:p>
          <a:p>
            <a:pPr marL="514350" indent="-514350">
              <a:spcAft>
                <a:spcPct val="60000"/>
              </a:spcAft>
              <a:buFont typeface="+mj-lt"/>
              <a:buAutoNum type="arabicPeriod"/>
            </a:pPr>
            <a:r>
              <a:rPr lang="en-US" sz="2000" b="1" dirty="0" smtClean="0"/>
              <a:t>Visualization</a:t>
            </a:r>
          </a:p>
          <a:p>
            <a:pPr marL="514350" indent="-514350">
              <a:spcAft>
                <a:spcPct val="60000"/>
              </a:spcAft>
              <a:buFont typeface="+mj-lt"/>
              <a:buAutoNum type="arabicPeriod"/>
            </a:pPr>
            <a:r>
              <a:rPr lang="en-US" sz="2000" b="1" dirty="0" smtClean="0"/>
              <a:t>Real time Analysis</a:t>
            </a:r>
          </a:p>
          <a:p>
            <a:pPr marL="514350" indent="-514350">
              <a:spcAft>
                <a:spcPct val="60000"/>
              </a:spcAft>
              <a:buFont typeface="+mj-lt"/>
              <a:buAutoNum type="arabicPeriod"/>
            </a:pPr>
            <a:r>
              <a:rPr lang="en-US" sz="2000" b="1" dirty="0" smtClean="0"/>
              <a:t>User friendly interface</a:t>
            </a:r>
          </a:p>
          <a:p>
            <a:pPr marL="514350" indent="-514350">
              <a:spcAft>
                <a:spcPct val="60000"/>
              </a:spcAft>
              <a:buFont typeface="+mj-lt"/>
              <a:buAutoNum type="arabicPeriod"/>
            </a:pPr>
            <a:r>
              <a:rPr lang="en-US" sz="2000" b="1" dirty="0" smtClean="0"/>
              <a:t>Performance monitoring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179" y="702919"/>
            <a:ext cx="9603275" cy="1049235"/>
          </a:xfrm>
        </p:spPr>
        <p:txBody>
          <a:bodyPr/>
          <a:lstStyle/>
          <a:p>
            <a:r>
              <a:rPr lang="en-US" altLang="en-US" dirty="0"/>
              <a:t>           Non-Functional Requirements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29920" y="1915161"/>
            <a:ext cx="111455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Software </a:t>
            </a:r>
            <a:r>
              <a:rPr lang="en-US" sz="2000" b="1" dirty="0" smtClean="0"/>
              <a:t>Requirements</a:t>
            </a:r>
          </a:p>
          <a:p>
            <a:r>
              <a:rPr lang="en-US" sz="2000" dirty="0" smtClean="0"/>
              <a:t>	Python </a:t>
            </a:r>
            <a:r>
              <a:rPr lang="en-US" sz="2000" dirty="0" smtClean="0"/>
              <a:t>3.12+</a:t>
            </a:r>
          </a:p>
          <a:p>
            <a:r>
              <a:rPr lang="en-US" sz="2000" dirty="0" smtClean="0"/>
              <a:t>	Required </a:t>
            </a:r>
            <a:r>
              <a:rPr lang="en-US" sz="2000" dirty="0" smtClean="0"/>
              <a:t>libraries: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, </a:t>
            </a:r>
            <a:r>
              <a:rPr lang="en-US" sz="2000" dirty="0" err="1" smtClean="0"/>
              <a:t>tkcalendar</a:t>
            </a:r>
            <a:r>
              <a:rPr lang="en-US" sz="2000" dirty="0" smtClean="0"/>
              <a:t>,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, </a:t>
            </a:r>
            <a:r>
              <a:rPr lang="en-US" sz="2000" dirty="0" err="1" smtClean="0"/>
              <a:t>yfinance</a:t>
            </a:r>
            <a:r>
              <a:rPr lang="en-US" sz="2000" dirty="0" smtClean="0"/>
              <a:t>, </a:t>
            </a:r>
            <a:r>
              <a:rPr lang="en-US" sz="2000" dirty="0" err="1" smtClean="0"/>
              <a:t>tensorflow</a:t>
            </a:r>
            <a:r>
              <a:rPr lang="en-US" sz="2000" dirty="0" smtClean="0"/>
              <a:t>, pandas,  </a:t>
            </a:r>
            <a:r>
              <a:rPr lang="en-US" sz="2000" dirty="0" err="1" smtClean="0"/>
              <a:t>numpy</a:t>
            </a:r>
            <a:r>
              <a:rPr lang="en-US" sz="2000" dirty="0" smtClean="0"/>
              <a:t>, </a:t>
            </a:r>
            <a:r>
              <a:rPr lang="en-US" sz="2000" dirty="0" smtClean="0"/>
              <a:t>sqlite3</a:t>
            </a:r>
            <a:endParaRPr lang="en-US" sz="2000" dirty="0" smtClean="0"/>
          </a:p>
          <a:p>
            <a:r>
              <a:rPr lang="en-US" sz="2000" b="1" dirty="0" smtClean="0"/>
              <a:t>Usability</a:t>
            </a:r>
            <a:endParaRPr lang="en-US" sz="2000" b="1" dirty="0" smtClean="0"/>
          </a:p>
          <a:p>
            <a:r>
              <a:rPr lang="en-US" sz="2000" dirty="0" smtClean="0"/>
              <a:t>	The </a:t>
            </a:r>
            <a:r>
              <a:rPr lang="en-US" sz="2000" dirty="0" smtClean="0"/>
              <a:t>application should be usable by non-technical users with minimal instructions.</a:t>
            </a:r>
          </a:p>
          <a:p>
            <a:r>
              <a:rPr lang="en-US" sz="2000" dirty="0" smtClean="0"/>
              <a:t>	It </a:t>
            </a:r>
            <a:r>
              <a:rPr lang="en-US" sz="2000" dirty="0" smtClean="0"/>
              <a:t>must offer clear error messages, tooltips, and logs to guide the user throughout </a:t>
            </a:r>
            <a:r>
              <a:rPr lang="en-US" sz="2000" dirty="0" smtClean="0"/>
              <a:t>the </a:t>
            </a:r>
            <a:r>
              <a:rPr lang="en-US" sz="2000" dirty="0" smtClean="0"/>
              <a:t>process.</a:t>
            </a:r>
          </a:p>
          <a:p>
            <a:r>
              <a:rPr lang="en-US" sz="2000" b="1" dirty="0" smtClean="0"/>
              <a:t>Performance</a:t>
            </a:r>
            <a:endParaRPr lang="en-US" sz="2000" b="1" dirty="0" smtClean="0"/>
          </a:p>
          <a:p>
            <a:r>
              <a:rPr lang="en-US" sz="2000" dirty="0" smtClean="0"/>
              <a:t>	The </a:t>
            </a:r>
            <a:r>
              <a:rPr lang="en-US" sz="2000" dirty="0" smtClean="0"/>
              <a:t>GUI should remain responsive during background tasks like model training or </a:t>
            </a:r>
            <a:r>
              <a:rPr lang="en-US" sz="2000" dirty="0" smtClean="0"/>
              <a:t>data </a:t>
            </a:r>
            <a:r>
              <a:rPr lang="en-US" sz="2000" dirty="0" smtClean="0"/>
              <a:t>fetching.</a:t>
            </a:r>
          </a:p>
          <a:p>
            <a:r>
              <a:rPr lang="en-US" sz="2000" dirty="0" smtClean="0"/>
              <a:t>	The </a:t>
            </a:r>
            <a:r>
              <a:rPr lang="en-US" sz="2000" dirty="0" smtClean="0"/>
              <a:t>system should handle at least 1 year of stock data efficiently with minimal lag.</a:t>
            </a:r>
          </a:p>
          <a:p>
            <a:r>
              <a:rPr lang="en-US" sz="2000" dirty="0" smtClean="0"/>
              <a:t>	Model </a:t>
            </a:r>
            <a:r>
              <a:rPr lang="en-US" sz="2000" dirty="0" smtClean="0"/>
              <a:t>training time should remain reasonable (under 1 minute for most datasets).</a:t>
            </a:r>
          </a:p>
          <a:p>
            <a:r>
              <a:rPr lang="en-US" sz="2000" b="1" dirty="0" smtClean="0"/>
              <a:t>Supportability</a:t>
            </a:r>
            <a:endParaRPr lang="en-US" sz="2000" b="1" dirty="0" smtClean="0"/>
          </a:p>
          <a:p>
            <a:r>
              <a:rPr lang="en-US" sz="2000" dirty="0" smtClean="0"/>
              <a:t>	The </a:t>
            </a:r>
            <a:r>
              <a:rPr lang="en-US" sz="2000" dirty="0" smtClean="0"/>
              <a:t>application should be easy to maintain and update with new tickers or deep </a:t>
            </a:r>
            <a:r>
              <a:rPr lang="en-US" sz="2000" dirty="0" smtClean="0"/>
              <a:t>learning </a:t>
            </a:r>
            <a:r>
              <a:rPr lang="en-US" sz="2000" dirty="0" smtClean="0"/>
              <a:t>algorithms.</a:t>
            </a:r>
          </a:p>
          <a:p>
            <a:r>
              <a:rPr lang="en-US" sz="2000" dirty="0" smtClean="0"/>
              <a:t>	Code </a:t>
            </a:r>
            <a:r>
              <a:rPr lang="en-US" sz="2000" dirty="0" smtClean="0"/>
              <a:t>should be modular to facilitate debugging and future enhancements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2400" y="2255520"/>
            <a:ext cx="9672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Security </a:t>
            </a:r>
            <a:r>
              <a:rPr lang="en-US" b="1" dirty="0" smtClean="0"/>
              <a:t>Requirements</a:t>
            </a:r>
          </a:p>
          <a:p>
            <a:r>
              <a:rPr lang="en-US" dirty="0" smtClean="0"/>
              <a:t>	Since </a:t>
            </a:r>
            <a:r>
              <a:rPr lang="en-US" dirty="0" smtClean="0"/>
              <a:t>the system uses third-party APIs, ensure secure data retrieval using HTTPS.</a:t>
            </a:r>
          </a:p>
          <a:p>
            <a:r>
              <a:rPr lang="en-US" dirty="0" smtClean="0"/>
              <a:t>	Sensitive </a:t>
            </a:r>
            <a:r>
              <a:rPr lang="en-US" dirty="0" smtClean="0"/>
              <a:t>user data (if any) should not be stored permanently.</a:t>
            </a:r>
          </a:p>
          <a:p>
            <a:r>
              <a:rPr lang="en-US" dirty="0" smtClean="0"/>
              <a:t>	The </a:t>
            </a:r>
            <a:r>
              <a:rPr lang="en-US" dirty="0" smtClean="0"/>
              <a:t>application must handle invalid or malicious inputs gracefully.</a:t>
            </a:r>
          </a:p>
          <a:p>
            <a:r>
              <a:rPr lang="en-US" b="1" dirty="0" smtClean="0"/>
              <a:t>Resource Requirements</a:t>
            </a:r>
            <a:endParaRPr lang="en-US" dirty="0" smtClean="0"/>
          </a:p>
          <a:p>
            <a:r>
              <a:rPr lang="en-US" dirty="0" smtClean="0"/>
              <a:t>	Disk </a:t>
            </a:r>
            <a:r>
              <a:rPr lang="en-US" dirty="0" smtClean="0"/>
              <a:t>Space: At least 200 MB for storing </a:t>
            </a:r>
            <a:r>
              <a:rPr lang="en-US" dirty="0" err="1" smtClean="0"/>
              <a:t>SQLite</a:t>
            </a:r>
            <a:r>
              <a:rPr lang="en-US" dirty="0" smtClean="0"/>
              <a:t> DB and logs</a:t>
            </a:r>
          </a:p>
          <a:p>
            <a:r>
              <a:rPr lang="en-US" dirty="0" smtClean="0"/>
              <a:t>	No </a:t>
            </a:r>
            <a:r>
              <a:rPr lang="en-US" dirty="0" smtClean="0"/>
              <a:t>internet is needed after initial data retrieval, making it partially offline-compatible.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Flow Diagram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590800" y="2021840"/>
          <a:ext cx="6106160" cy="3881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C77553-0424-EE29-FD2D-53191A22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&amp; close prices visualizations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546565D-5FE2-2D44-7135-F23AA8D75078}"/>
              </a:ext>
            </a:extLst>
          </p:cNvPr>
          <p:cNvSpPr/>
          <p:nvPr/>
        </p:nvSpPr>
        <p:spPr>
          <a:xfrm>
            <a:off x="2255520" y="2053019"/>
            <a:ext cx="7680960" cy="347472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648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887D5F-4636-E9F5-1CAC-91DF192E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of stocks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FFD9FC9-A5A5-5995-E5C0-EFD227830DC7}"/>
              </a:ext>
            </a:extLst>
          </p:cNvPr>
          <p:cNvSpPr/>
          <p:nvPr/>
        </p:nvSpPr>
        <p:spPr>
          <a:xfrm>
            <a:off x="1764792" y="2340864"/>
            <a:ext cx="9025128" cy="35387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860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3FA11-8A81-9A01-35CC-D31F3DA34CC9}"/>
              </a:ext>
            </a:extLst>
          </p:cNvPr>
          <p:cNvSpPr/>
          <p:nvPr/>
        </p:nvSpPr>
        <p:spPr>
          <a:xfrm>
            <a:off x="2798064" y="2459736"/>
            <a:ext cx="5550408" cy="2898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blipFill>
                <a:blip r:embed="rId2"/>
                <a:stretch>
                  <a:fillRect/>
                </a:stretch>
              </a:blip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51EA05E-DC4F-B149-9796-629DA3AE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81" y="2186940"/>
            <a:ext cx="7293838" cy="3306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9F08AA2-DD35-622F-37E8-F3AF6E33D799}"/>
              </a:ext>
            </a:extLst>
          </p:cNvPr>
          <p:cNvSpPr txBox="1"/>
          <p:nvPr/>
        </p:nvSpPr>
        <p:spPr>
          <a:xfrm>
            <a:off x="4133860" y="1207678"/>
            <a:ext cx="374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SAMPLE INTERFACE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337150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THE </a:t>
            </a:r>
            <a:r>
              <a:rPr lang="en-US" dirty="0" smtClean="0"/>
              <a:t>prediction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032000" y="2133600"/>
          <a:ext cx="8128000" cy="400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Actual interface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2400" y="2336800"/>
            <a:ext cx="9712960" cy="3525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FOR RELAINCE STOCK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2184" y="2075688"/>
            <a:ext cx="4187952" cy="154533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3200" y="2062480"/>
            <a:ext cx="4470400" cy="1524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2880" y="3881120"/>
            <a:ext cx="4236720" cy="165608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32880" y="3901440"/>
            <a:ext cx="4511040" cy="165608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                             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altLang="en-US" dirty="0">
                <a:latin typeface="Times New Roman" pitchFamily="18" charset="0"/>
                <a:cs typeface="Times New Roman" pitchFamily="18" charset="0"/>
                <a:sym typeface="+mn-ea"/>
              </a:rPr>
              <a:t>PROBLEM STATEMENT</a:t>
            </a:r>
            <a:endParaRPr lang="en-US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EXSITING SYSTEM &amp; D</a:t>
            </a:r>
            <a:r>
              <a:rPr lang="en-IN" altLang="en-US" dirty="0">
                <a:latin typeface="Times New Roman" pitchFamily="18" charset="0"/>
                <a:cs typeface="Times New Roman" pitchFamily="18" charset="0"/>
                <a:sym typeface="+mn-ea"/>
              </a:rPr>
              <a:t>RAWBACKS</a:t>
            </a:r>
            <a:endParaRPr lang="en-US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IN" altLang="en-US" dirty="0">
                <a:latin typeface="Times New Roman" pitchFamily="18" charset="0"/>
                <a:cs typeface="Times New Roman" pitchFamily="18" charset="0"/>
                <a:sym typeface="+mn-ea"/>
              </a:rPr>
              <a:t>FLOW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OF PROPOSED MODEL</a:t>
            </a:r>
          </a:p>
          <a:p>
            <a:r>
              <a:rPr lang="en-IN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TECHNOLOGIES &amp; TOOLS USED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FEASIBILITY OF PROPOSED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SYSTEM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Flow of the 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Non-Functional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Expected Outcomes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Acquisition &amp; Preparation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yfinance</a:t>
            </a:r>
            <a:r>
              <a:rPr lang="en-US" b="1" dirty="0" smtClean="0"/>
              <a:t> API</a:t>
            </a:r>
          </a:p>
          <a:p>
            <a:pPr>
              <a:buNone/>
            </a:pPr>
            <a:r>
              <a:rPr lang="en-US" dirty="0" smtClean="0"/>
              <a:t>		Historical stock data is fetched using the </a:t>
            </a:r>
            <a:r>
              <a:rPr lang="en-US" dirty="0" err="1" smtClean="0"/>
              <a:t>yfinance</a:t>
            </a:r>
            <a:r>
              <a:rPr lang="en-US" dirty="0" smtClean="0"/>
              <a:t> API. This includes Open, High, Low, Close, and Volume data points. For example, we download 5 years of daily data for AAPL.</a:t>
            </a:r>
          </a:p>
          <a:p>
            <a:r>
              <a:rPr lang="en-US" b="1" dirty="0" smtClean="0"/>
              <a:t>Database Integration</a:t>
            </a:r>
          </a:p>
          <a:p>
            <a:pPr>
              <a:buNone/>
            </a:pPr>
            <a:r>
              <a:rPr lang="en-US" dirty="0" smtClean="0"/>
              <a:t>		The fetched data is stored in a </a:t>
            </a:r>
            <a:r>
              <a:rPr lang="en-US" dirty="0" err="1" smtClean="0"/>
              <a:t>SQLite</a:t>
            </a:r>
            <a:r>
              <a:rPr lang="en-US" dirty="0" smtClean="0"/>
              <a:t> database named `</a:t>
            </a:r>
            <a:r>
              <a:rPr lang="en-US" dirty="0" err="1" smtClean="0"/>
              <a:t>stock_data</a:t>
            </a:r>
            <a:r>
              <a:rPr lang="en-US" dirty="0" smtClean="0"/>
              <a:t>`. The schema includes `</a:t>
            </a:r>
            <a:r>
              <a:rPr lang="en-US" dirty="0" err="1" smtClean="0"/>
              <a:t>stock_symbol</a:t>
            </a:r>
            <a:r>
              <a:rPr lang="en-US" dirty="0" smtClean="0"/>
              <a:t>`, `date`, `open`, `high`, `low`, `close`, and `volume`.</a:t>
            </a:r>
          </a:p>
          <a:p>
            <a:r>
              <a:rPr lang="en-US" b="1" dirty="0" smtClean="0"/>
              <a:t>CSV Export</a:t>
            </a:r>
          </a:p>
          <a:p>
            <a:pPr>
              <a:buNone/>
            </a:pPr>
            <a:r>
              <a:rPr lang="en-US" dirty="0" smtClean="0"/>
              <a:t>		The database data is transformed into CSV format for model input. For example, we create a file named `stock_data.csv`.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Future WORK</a:t>
            </a:r>
            <a:endParaRPr lang="en-US" altLang="en-US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1597025" y="2147570"/>
            <a:ext cx="9843135" cy="33362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000" b="1" dirty="0" smtClean="0"/>
              <a:t>Enhanced User Personalization</a:t>
            </a:r>
          </a:p>
          <a:p>
            <a:r>
              <a:rPr lang="en-US" sz="2000" dirty="0" smtClean="0"/>
              <a:t>	Adding </a:t>
            </a:r>
            <a:r>
              <a:rPr lang="en-US" sz="2000" dirty="0" smtClean="0"/>
              <a:t>user authentication, personalized dashboards, and alert systems (via email or </a:t>
            </a:r>
            <a:r>
              <a:rPr lang="en-US" sz="2000" dirty="0" smtClean="0"/>
              <a:t>	SMS</a:t>
            </a:r>
            <a:r>
              <a:rPr lang="en-US" sz="2000" dirty="0" smtClean="0"/>
              <a:t>) based on user preferences can improve the overall user experience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Sentiment Analysis</a:t>
            </a:r>
          </a:p>
          <a:p>
            <a:r>
              <a:rPr lang="en-US" sz="2000" b="1" dirty="0" smtClean="0"/>
              <a:t>	</a:t>
            </a:r>
            <a:r>
              <a:rPr lang="en-US" sz="2000" dirty="0" smtClean="0"/>
              <a:t>Implement real-time sentiment tracking for specific tickers.</a:t>
            </a:r>
          </a:p>
          <a:p>
            <a:r>
              <a:rPr lang="en-US" sz="2000" dirty="0" smtClean="0"/>
              <a:t>	Develop </a:t>
            </a:r>
            <a:r>
              <a:rPr lang="en-US" sz="2000" dirty="0" smtClean="0"/>
              <a:t>dashboards showing sentiment trends alongside price charts.</a:t>
            </a:r>
          </a:p>
          <a:p>
            <a:r>
              <a:rPr lang="en-US" sz="2000" dirty="0" smtClean="0"/>
              <a:t>	Automate </a:t>
            </a:r>
            <a:r>
              <a:rPr lang="en-US" sz="2000" dirty="0" smtClean="0"/>
              <a:t>model training with newly fetched sentiment data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Multi-stock Portfolio Forecasting</a:t>
            </a:r>
          </a:p>
          <a:p>
            <a:r>
              <a:rPr lang="en-US" sz="2000" dirty="0" smtClean="0"/>
              <a:t>	Enable </a:t>
            </a:r>
            <a:r>
              <a:rPr lang="en-US" sz="2000" dirty="0" smtClean="0"/>
              <a:t>support for analyzing and predicting multiple stocks at once, allowing users to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/>
              <a:t>     track </a:t>
            </a:r>
            <a:r>
              <a:rPr lang="en-US" sz="2000" dirty="0" smtClean="0"/>
              <a:t>a full portfolio and get comparative visualizations.</a:t>
            </a:r>
          </a:p>
          <a:p>
            <a:endParaRPr lang="en-US" sz="2000" dirty="0" smtClean="0"/>
          </a:p>
          <a:p>
            <a:endParaRPr lang="en-US" sz="2000" b="1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5040" y="2275840"/>
            <a:ext cx="54745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accent1">
                    <a:lumMod val="50000"/>
                  </a:schemeClr>
                </a:solidFill>
                <a:latin typeface="Harlow Solid Italic" panose="04030604020F02020D02" pitchFamily="82" charset="0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5280" y="3789680"/>
            <a:ext cx="1909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TEAM-16</a:t>
            </a:r>
            <a:endParaRPr lang="en-US" sz="32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                   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There is  increased in stock market investors in present days.</a:t>
            </a:r>
          </a:p>
          <a:p>
            <a:r>
              <a:rPr lang="en-IN" altLang="en-US"/>
              <a:t>Due to lack of knowledge on stock investment many people are tends to loss of money and valuable time.</a:t>
            </a:r>
          </a:p>
          <a:p>
            <a:r>
              <a:rPr lang="en-IN" altLang="en-US"/>
              <a:t>So, Our project is mainy used to those people to analyze in a technical way by making use of Deep learning.</a:t>
            </a:r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                     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altLang="en-US" dirty="0"/>
              <a:t>Prediction of a particular stock price using Deep Learning techniques</a:t>
            </a:r>
            <a:r>
              <a:rPr lang="en-IN" altLang="en-US" dirty="0" smtClean="0"/>
              <a:t>.</a:t>
            </a:r>
          </a:p>
          <a:p>
            <a:r>
              <a:rPr lang="en-IN" altLang="en-US" dirty="0" smtClean="0"/>
              <a:t>Data Fetching using </a:t>
            </a:r>
            <a:r>
              <a:rPr lang="en-IN" altLang="en-US" dirty="0" err="1" smtClean="0"/>
              <a:t>yfinance</a:t>
            </a:r>
            <a:r>
              <a:rPr lang="en-IN" altLang="en-US" dirty="0" smtClean="0"/>
              <a:t> API</a:t>
            </a:r>
            <a:endParaRPr lang="en-IN" altLang="en-US" dirty="0"/>
          </a:p>
          <a:p>
            <a:r>
              <a:rPr lang="en-IN" altLang="en-US" dirty="0"/>
              <a:t>Visualizing the result obtained by the trained model.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6280" y="2110740"/>
            <a:ext cx="5291455" cy="32492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1559"/>
            <a:ext cx="9603275" cy="709321"/>
          </a:xfrm>
        </p:spPr>
        <p:txBody>
          <a:bodyPr/>
          <a:lstStyle/>
          <a:p>
            <a:r>
              <a:rPr lang="en-US" dirty="0"/>
              <a:t>                  EXSITING SYSTEM &amp; Drawbacks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51578" y="2143116"/>
            <a:ext cx="89088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uFillTx/>
                <a:latin typeface="Times New Roman" panose="02020603050405020304" charset="0"/>
              </a:rPr>
              <a:t>-&gt; Prediction of a particular stock price on a specific day using regression algorithms.</a:t>
            </a:r>
          </a:p>
          <a:p>
            <a:endParaRPr lang="en-US" b="0" i="0" dirty="0">
              <a:solidFill>
                <a:srgbClr val="273239"/>
              </a:solidFill>
              <a:effectLst/>
              <a:uFillTx/>
              <a:latin typeface="Times New Roman" panose="02020603050405020304" charset="0"/>
            </a:endParaRPr>
          </a:p>
          <a:p>
            <a:r>
              <a:rPr lang="en-US" dirty="0">
                <a:solidFill>
                  <a:srgbClr val="273239"/>
                </a:solidFill>
                <a:uFillTx/>
                <a:latin typeface="Times New Roman" panose="02020603050405020304" charset="0"/>
              </a:rPr>
              <a:t>-&gt;Low Accuracy.</a:t>
            </a:r>
          </a:p>
          <a:p>
            <a:endParaRPr lang="en-US" b="0" i="0" dirty="0">
              <a:solidFill>
                <a:srgbClr val="273239"/>
              </a:solidFill>
              <a:effectLst/>
              <a:uFillTx/>
              <a:latin typeface="Times New Roman" panose="02020603050405020304" charset="0"/>
            </a:endParaRPr>
          </a:p>
          <a:p>
            <a:r>
              <a:rPr lang="en-US" dirty="0">
                <a:solidFill>
                  <a:srgbClr val="273239"/>
                </a:solidFill>
                <a:uFillTx/>
                <a:latin typeface="Times New Roman" panose="02020603050405020304" charset="0"/>
              </a:rPr>
              <a:t>-&gt;Risk of money loss.</a:t>
            </a:r>
          </a:p>
          <a:p>
            <a:endParaRPr lang="en-US" b="0" i="0" dirty="0">
              <a:solidFill>
                <a:srgbClr val="273239"/>
              </a:solidFill>
              <a:effectLst/>
              <a:uFillTx/>
              <a:latin typeface="Times New Roman" panose="02020603050405020304" charset="0"/>
            </a:endParaRPr>
          </a:p>
          <a:p>
            <a:r>
              <a:rPr lang="en-US" dirty="0">
                <a:solidFill>
                  <a:srgbClr val="273239"/>
                </a:solidFill>
                <a:uFillTx/>
                <a:latin typeface="Times New Roman" panose="02020603050405020304" charset="0"/>
              </a:rPr>
              <a:t>-&gt;Shows different behavior when dealing with  </a:t>
            </a:r>
            <a:r>
              <a:rPr lang="en-IN" altLang="en-US" dirty="0">
                <a:solidFill>
                  <a:srgbClr val="273239"/>
                </a:solidFill>
                <a:uFillTx/>
                <a:latin typeface="Times New Roman" panose="02020603050405020304" charset="0"/>
              </a:rPr>
              <a:t>unseen </a:t>
            </a:r>
            <a:r>
              <a:rPr lang="en-US" dirty="0">
                <a:solidFill>
                  <a:srgbClr val="273239"/>
                </a:solidFill>
                <a:uFillTx/>
                <a:latin typeface="Times New Roman" panose="02020603050405020304" charset="0"/>
              </a:rPr>
              <a:t>data</a:t>
            </a:r>
            <a:r>
              <a:rPr lang="en-US" dirty="0" smtClean="0">
                <a:solidFill>
                  <a:srgbClr val="273239"/>
                </a:solidFill>
                <a:uFillTx/>
                <a:latin typeface="Times New Roman" panose="02020603050405020304" charset="0"/>
              </a:rPr>
              <a:t>.</a:t>
            </a:r>
          </a:p>
          <a:p>
            <a:endParaRPr lang="en-US" b="0" i="0" dirty="0" smtClean="0">
              <a:solidFill>
                <a:srgbClr val="273239"/>
              </a:solidFill>
              <a:effectLst/>
              <a:latin typeface="Times New Roman" panose="02020603050405020304" charset="0"/>
            </a:endParaRPr>
          </a:p>
          <a:p>
            <a:r>
              <a:rPr lang="en-US" dirty="0" smtClean="0">
                <a:solidFill>
                  <a:srgbClr val="273239"/>
                </a:solidFill>
                <a:uFillTx/>
                <a:latin typeface="Times New Roman" panose="02020603050405020304" charset="0"/>
              </a:rPr>
              <a:t>-&gt;Manual data adding to the model.</a:t>
            </a:r>
            <a:endParaRPr lang="en-US" b="0" i="0" dirty="0">
              <a:solidFill>
                <a:srgbClr val="273239"/>
              </a:solidFill>
              <a:effectLst/>
              <a:uFillTx/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018" y="671118"/>
            <a:ext cx="9595170" cy="4823671"/>
          </a:xfrm>
        </p:spPr>
        <p:txBody>
          <a:bodyPr/>
          <a:lstStyle/>
          <a:p>
            <a:r>
              <a:rPr lang="en-US" dirty="0"/>
              <a:t>         </a:t>
            </a:r>
            <a:r>
              <a:rPr lang="en-IN" altLang="en-US" dirty="0"/>
              <a:t>      </a:t>
            </a:r>
            <a:r>
              <a:rPr lang="en-US" dirty="0"/>
              <a:t> </a:t>
            </a:r>
            <a:r>
              <a:rPr lang="en-IN" altLang="en-US" dirty="0"/>
              <a:t>FLOW</a:t>
            </a:r>
            <a:r>
              <a:rPr lang="en-US" dirty="0"/>
              <a:t> OF PROPOSED MODEL</a:t>
            </a:r>
            <a:endParaRPr lang="en-IN" dirty="0"/>
          </a:p>
        </p:txBody>
      </p:sp>
      <p:graphicFrame>
        <p:nvGraphicFramePr>
          <p:cNvPr id="13" name="Diagram 12"/>
          <p:cNvGraphicFramePr/>
          <p:nvPr/>
        </p:nvGraphicFramePr>
        <p:xfrm>
          <a:off x="2837688" y="1930400"/>
          <a:ext cx="7119112" cy="413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smtClean="0">
                <a:solidFill>
                  <a:srgbClr val="27323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TECH STACK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667" y="2061881"/>
            <a:ext cx="869099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273239"/>
                </a:solidFill>
                <a:latin typeface="Times New Roman" panose="02020603050405020304" charset="0"/>
                <a:cs typeface="Times New Roman" panose="02020603050405020304" charset="0"/>
              </a:rPr>
              <a:t>Deep Learning Using Python</a:t>
            </a:r>
          </a:p>
          <a:p>
            <a:pPr marL="342900" indent="-342900"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273239"/>
                </a:solidFill>
                <a:latin typeface="Times New Roman" panose="02020603050405020304" charset="0"/>
                <a:cs typeface="Times New Roman" panose="02020603050405020304" charset="0"/>
              </a:rPr>
              <a:t>Python IDLE</a:t>
            </a:r>
          </a:p>
          <a:p>
            <a:pPr marL="342900" indent="-342900"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b="1" dirty="0" err="1" smtClean="0">
                <a:solidFill>
                  <a:srgbClr val="273239"/>
                </a:solidFill>
                <a:latin typeface="Times New Roman" panose="02020603050405020304" charset="0"/>
                <a:cs typeface="Times New Roman" panose="02020603050405020304" charset="0"/>
              </a:rPr>
              <a:t>SQLite</a:t>
            </a:r>
            <a:r>
              <a:rPr lang="en-US" b="1" dirty="0" smtClean="0">
                <a:solidFill>
                  <a:srgbClr val="273239"/>
                </a:solidFill>
                <a:latin typeface="Times New Roman" panose="02020603050405020304" charset="0"/>
                <a:cs typeface="Times New Roman" panose="02020603050405020304" charset="0"/>
              </a:rPr>
              <a:t> DB</a:t>
            </a:r>
          </a:p>
          <a:p>
            <a:pPr marL="342900" indent="-342900"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b="1" dirty="0" err="1" smtClean="0">
                <a:solidFill>
                  <a:srgbClr val="273239"/>
                </a:solidFill>
                <a:latin typeface="Times New Roman" panose="02020603050405020304" charset="0"/>
                <a:cs typeface="Times New Roman" panose="02020603050405020304" charset="0"/>
              </a:rPr>
              <a:t>yFinance</a:t>
            </a:r>
            <a:r>
              <a:rPr lang="en-US" b="1" dirty="0" smtClean="0">
                <a:solidFill>
                  <a:srgbClr val="273239"/>
                </a:solidFill>
                <a:latin typeface="Times New Roman" panose="02020603050405020304" charset="0"/>
                <a:cs typeface="Times New Roman" panose="02020603050405020304" charset="0"/>
              </a:rPr>
              <a:t> API</a:t>
            </a:r>
            <a:endParaRPr lang="en-US" b="1" dirty="0" smtClean="0">
              <a:solidFill>
                <a:srgbClr val="27323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fontAlgn="base">
              <a:spcAft>
                <a:spcPts val="1800"/>
              </a:spcAft>
              <a:buFont typeface="+mj-lt"/>
              <a:buAutoNum type="arabicPeriod"/>
            </a:pPr>
            <a:endParaRPr lang="en-US" b="0" i="0" dirty="0">
              <a:solidFill>
                <a:srgbClr val="273239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30" y="884555"/>
            <a:ext cx="4588510" cy="50895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52240" y="457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b="1"/>
              <a:t>SAMPLE DATA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96290" y="2056130"/>
            <a:ext cx="10047605" cy="28714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400" dirty="0"/>
              <a:t>&gt;&gt;   </a:t>
            </a:r>
            <a:r>
              <a:rPr sz="2400" dirty="0"/>
              <a:t>This presentation outlines the development of a stock price prediction </a:t>
            </a:r>
            <a:r>
              <a:rPr lang="en-US" sz="2400" dirty="0"/>
              <a:t>		  s</a:t>
            </a:r>
            <a:r>
              <a:rPr sz="2400" dirty="0"/>
              <a:t>ystem using TensorFlow.</a:t>
            </a:r>
          </a:p>
          <a:p>
            <a:endParaRPr sz="2400" dirty="0"/>
          </a:p>
          <a:p>
            <a:r>
              <a:rPr lang="en-US" sz="2400" dirty="0"/>
              <a:t>&gt;&gt; </a:t>
            </a:r>
            <a:r>
              <a:rPr sz="2400" dirty="0" smtClean="0"/>
              <a:t>We </a:t>
            </a:r>
            <a:r>
              <a:rPr sz="2400" dirty="0"/>
              <a:t>will cover the functional and non-functional requirements, system design, </a:t>
            </a:r>
            <a:r>
              <a:rPr lang="en-US" sz="2400" dirty="0"/>
              <a:t>    	</a:t>
            </a:r>
            <a:r>
              <a:rPr sz="2400" dirty="0"/>
              <a:t>key components, and expected outcomes.</a:t>
            </a:r>
          </a:p>
          <a:p>
            <a:endParaRPr sz="2400" dirty="0"/>
          </a:p>
          <a:p>
            <a:r>
              <a:rPr lang="en-US" sz="2400" dirty="0"/>
              <a:t>&gt;&gt;  </a:t>
            </a:r>
            <a:r>
              <a:rPr sz="2400" dirty="0"/>
              <a:t>Our goal is to build a robust and accurate prediction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1828</TotalTime>
  <Words>377</Words>
  <Application>Microsoft Office PowerPoint</Application>
  <PresentationFormat>Custom</PresentationFormat>
  <Paragraphs>131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Gallery</vt:lpstr>
      <vt:lpstr>Stock Price Prediction using DEEP LEARNING </vt:lpstr>
      <vt:lpstr>                              AGENDA</vt:lpstr>
      <vt:lpstr>                    MOTIVATION</vt:lpstr>
      <vt:lpstr>                      PROBLEM STATEMENT</vt:lpstr>
      <vt:lpstr>                  EXSITING SYSTEM &amp; Drawbacks</vt:lpstr>
      <vt:lpstr>                FLOW OF PROPOSED MODEL</vt:lpstr>
      <vt:lpstr>TECH STACK</vt:lpstr>
      <vt:lpstr>Slide 8</vt:lpstr>
      <vt:lpstr>                              </vt:lpstr>
      <vt:lpstr>     Functional Requirements</vt:lpstr>
      <vt:lpstr>           Non-Functional Requirements</vt:lpstr>
      <vt:lpstr>Slide 12</vt:lpstr>
      <vt:lpstr>Data Flow Diagram</vt:lpstr>
      <vt:lpstr>Open &amp; close prices visualizations</vt:lpstr>
      <vt:lpstr>Volume of stocks</vt:lpstr>
      <vt:lpstr>Slide 16</vt:lpstr>
      <vt:lpstr>FLOW OF THE prediction</vt:lpstr>
      <vt:lpstr>Actual interface</vt:lpstr>
      <vt:lpstr>SAMPLE OUTPUT FOR RELAINCE STOCK</vt:lpstr>
      <vt:lpstr>Data Acquisition &amp; Preparation </vt:lpstr>
      <vt:lpstr>Future WORK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Project using TensorFlow</dc:title>
  <dc:creator>gowthami edubilli</dc:creator>
  <cp:lastModifiedBy>DELL</cp:lastModifiedBy>
  <cp:revision>42</cp:revision>
  <dcterms:created xsi:type="dcterms:W3CDTF">2025-01-23T13:26:00Z</dcterms:created>
  <dcterms:modified xsi:type="dcterms:W3CDTF">2025-04-08T02:06:03Z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184CD3A0440A47A2A32A000DA2F8538A_12</vt:lpwstr>
  </property>
  <property fmtid="{D5CDD505-2E9C-101B-9397-08002B2CF9AE}" pid="3" name="KSOProductBuildVer">
    <vt:lpwstr>1033-12.2.0.19805</vt:lpwstr>
  </property>
</Properties>
</file>