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85919D-4354-D5FC-24F1-821E847D9AA7}" v="114" dt="2025-04-26T08:41:21.409"/>
    <p1510:client id="{D6F08669-099F-E20D-E797-8699BD0116C0}" v="6" dt="2025-04-26T07:59:25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inyurl.com/EverCare-App" TargetMode="External"/><Relationship Id="rId1" Type="http://schemas.openxmlformats.org/officeDocument/2006/relationships/hyperlink" Target="https://github.com/C-S-V-S-Subrahmanyam/EverCare-App" TargetMode="Externa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-S-V-S-Subrahmanyam/EverCare-App" TargetMode="External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hyperlink" Target="https://tinyurl.com/EverCare-App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43A873-DBFF-4CE8-AB73-F145934D981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7B561C-EE80-4CDD-82AA-5BE418B6D369}">
      <dgm:prSet/>
      <dgm:spPr/>
      <dgm:t>
        <a:bodyPr/>
        <a:lstStyle/>
        <a:p>
          <a:r>
            <a:rPr lang="en-US" b="1"/>
            <a:t>Problem:</a:t>
          </a:r>
          <a:r>
            <a:rPr lang="en-US"/>
            <a:t> Elderly face health, mobility, and emergency challenges.</a:t>
          </a:r>
        </a:p>
      </dgm:t>
    </dgm:pt>
    <dgm:pt modelId="{A1581DE4-8091-483B-A361-CD6998AE8D81}" type="parTrans" cxnId="{0E7C8665-9596-4D08-B178-1F5A7F7DD401}">
      <dgm:prSet/>
      <dgm:spPr/>
      <dgm:t>
        <a:bodyPr/>
        <a:lstStyle/>
        <a:p>
          <a:endParaRPr lang="en-US"/>
        </a:p>
      </dgm:t>
    </dgm:pt>
    <dgm:pt modelId="{55EDD115-E6EE-4013-9E0B-6457575BAFB9}" type="sibTrans" cxnId="{0E7C8665-9596-4D08-B178-1F5A7F7DD401}">
      <dgm:prSet/>
      <dgm:spPr/>
      <dgm:t>
        <a:bodyPr/>
        <a:lstStyle/>
        <a:p>
          <a:endParaRPr lang="en-US"/>
        </a:p>
      </dgm:t>
    </dgm:pt>
    <dgm:pt modelId="{0E6C9A73-3DC2-4465-BDC8-08F646B41F1B}">
      <dgm:prSet/>
      <dgm:spPr/>
      <dgm:t>
        <a:bodyPr/>
        <a:lstStyle/>
        <a:p>
          <a:r>
            <a:rPr lang="en-US" b="1"/>
            <a:t>Solution:</a:t>
          </a:r>
          <a:r>
            <a:rPr lang="en-US"/>
            <a:t> EverCare provides real-time health tracking, emergency alerts, and caregiver updates.</a:t>
          </a:r>
        </a:p>
      </dgm:t>
    </dgm:pt>
    <dgm:pt modelId="{1AD5C4F3-A202-4782-9980-560C605FFDCB}" type="parTrans" cxnId="{08848A4F-B95D-4377-872A-92948305B124}">
      <dgm:prSet/>
      <dgm:spPr/>
      <dgm:t>
        <a:bodyPr/>
        <a:lstStyle/>
        <a:p>
          <a:endParaRPr lang="en-US"/>
        </a:p>
      </dgm:t>
    </dgm:pt>
    <dgm:pt modelId="{576A18E9-9BE3-493E-A9ED-F69C695E3C0B}" type="sibTrans" cxnId="{08848A4F-B95D-4377-872A-92948305B124}">
      <dgm:prSet/>
      <dgm:spPr/>
      <dgm:t>
        <a:bodyPr/>
        <a:lstStyle/>
        <a:p>
          <a:endParaRPr lang="en-US"/>
        </a:p>
      </dgm:t>
    </dgm:pt>
    <dgm:pt modelId="{8EFE2043-20C0-4121-92B1-BABC092A6FA9}">
      <dgm:prSet/>
      <dgm:spPr/>
      <dgm:t>
        <a:bodyPr/>
        <a:lstStyle/>
        <a:p>
          <a:r>
            <a:rPr lang="en-US" b="1"/>
            <a:t>Goal:</a:t>
          </a:r>
          <a:r>
            <a:rPr lang="en-US"/>
            <a:t> Improve quality of life and independence for elderly individuals using simple, accessible technology.</a:t>
          </a:r>
        </a:p>
      </dgm:t>
    </dgm:pt>
    <dgm:pt modelId="{812AFCAD-AED0-4C30-86F7-B94CEEE0007A}" type="parTrans" cxnId="{0986F3E2-2E2D-4450-A671-0E89ED59B1EF}">
      <dgm:prSet/>
      <dgm:spPr/>
      <dgm:t>
        <a:bodyPr/>
        <a:lstStyle/>
        <a:p>
          <a:endParaRPr lang="en-US"/>
        </a:p>
      </dgm:t>
    </dgm:pt>
    <dgm:pt modelId="{F7792609-5168-4FF2-BAE9-4F0B1126F464}" type="sibTrans" cxnId="{0986F3E2-2E2D-4450-A671-0E89ED59B1EF}">
      <dgm:prSet/>
      <dgm:spPr/>
      <dgm:t>
        <a:bodyPr/>
        <a:lstStyle/>
        <a:p>
          <a:endParaRPr lang="en-US"/>
        </a:p>
      </dgm:t>
    </dgm:pt>
    <dgm:pt modelId="{CCF0F837-1C0F-4497-B782-978BF1B37A26}" type="pres">
      <dgm:prSet presAssocID="{8343A873-DBFF-4CE8-AB73-F145934D9817}" presName="vert0" presStyleCnt="0">
        <dgm:presLayoutVars>
          <dgm:dir/>
          <dgm:animOne val="branch"/>
          <dgm:animLvl val="lvl"/>
        </dgm:presLayoutVars>
      </dgm:prSet>
      <dgm:spPr/>
    </dgm:pt>
    <dgm:pt modelId="{84CF42EF-F1D7-48D5-A85C-2015B7F1EF59}" type="pres">
      <dgm:prSet presAssocID="{837B561C-EE80-4CDD-82AA-5BE418B6D369}" presName="thickLine" presStyleLbl="alignNode1" presStyleIdx="0" presStyleCnt="3"/>
      <dgm:spPr/>
    </dgm:pt>
    <dgm:pt modelId="{FD334229-3CCB-4D42-A740-39F65AEDF325}" type="pres">
      <dgm:prSet presAssocID="{837B561C-EE80-4CDD-82AA-5BE418B6D369}" presName="horz1" presStyleCnt="0"/>
      <dgm:spPr/>
    </dgm:pt>
    <dgm:pt modelId="{0B56E895-FE39-4732-A582-C21C2AFC1E25}" type="pres">
      <dgm:prSet presAssocID="{837B561C-EE80-4CDD-82AA-5BE418B6D369}" presName="tx1" presStyleLbl="revTx" presStyleIdx="0" presStyleCnt="3"/>
      <dgm:spPr/>
    </dgm:pt>
    <dgm:pt modelId="{8A328806-D560-4DC9-9A7D-1F78B452353A}" type="pres">
      <dgm:prSet presAssocID="{837B561C-EE80-4CDD-82AA-5BE418B6D369}" presName="vert1" presStyleCnt="0"/>
      <dgm:spPr/>
    </dgm:pt>
    <dgm:pt modelId="{2DFDCE7B-ECEC-4A53-AFF9-AF9994C45F05}" type="pres">
      <dgm:prSet presAssocID="{0E6C9A73-3DC2-4465-BDC8-08F646B41F1B}" presName="thickLine" presStyleLbl="alignNode1" presStyleIdx="1" presStyleCnt="3"/>
      <dgm:spPr/>
    </dgm:pt>
    <dgm:pt modelId="{57D9F71C-3070-4996-96AB-E13369937276}" type="pres">
      <dgm:prSet presAssocID="{0E6C9A73-3DC2-4465-BDC8-08F646B41F1B}" presName="horz1" presStyleCnt="0"/>
      <dgm:spPr/>
    </dgm:pt>
    <dgm:pt modelId="{7EB22172-BD27-4652-BEA4-DE11110E911F}" type="pres">
      <dgm:prSet presAssocID="{0E6C9A73-3DC2-4465-BDC8-08F646B41F1B}" presName="tx1" presStyleLbl="revTx" presStyleIdx="1" presStyleCnt="3"/>
      <dgm:spPr/>
    </dgm:pt>
    <dgm:pt modelId="{6BBECBAD-F653-4865-BC22-E60BD9CBF94C}" type="pres">
      <dgm:prSet presAssocID="{0E6C9A73-3DC2-4465-BDC8-08F646B41F1B}" presName="vert1" presStyleCnt="0"/>
      <dgm:spPr/>
    </dgm:pt>
    <dgm:pt modelId="{8A357808-2BAB-44C7-BCDA-12120E74CEB1}" type="pres">
      <dgm:prSet presAssocID="{8EFE2043-20C0-4121-92B1-BABC092A6FA9}" presName="thickLine" presStyleLbl="alignNode1" presStyleIdx="2" presStyleCnt="3"/>
      <dgm:spPr/>
    </dgm:pt>
    <dgm:pt modelId="{30140721-0C55-4EF6-A856-43D6BA92B933}" type="pres">
      <dgm:prSet presAssocID="{8EFE2043-20C0-4121-92B1-BABC092A6FA9}" presName="horz1" presStyleCnt="0"/>
      <dgm:spPr/>
    </dgm:pt>
    <dgm:pt modelId="{2E276766-B87A-4EBE-B7C4-048A7BC25FFF}" type="pres">
      <dgm:prSet presAssocID="{8EFE2043-20C0-4121-92B1-BABC092A6FA9}" presName="tx1" presStyleLbl="revTx" presStyleIdx="2" presStyleCnt="3"/>
      <dgm:spPr/>
    </dgm:pt>
    <dgm:pt modelId="{A6CF8CF6-DE8C-4F0D-875B-C5B8E62BE039}" type="pres">
      <dgm:prSet presAssocID="{8EFE2043-20C0-4121-92B1-BABC092A6FA9}" presName="vert1" presStyleCnt="0"/>
      <dgm:spPr/>
    </dgm:pt>
  </dgm:ptLst>
  <dgm:cxnLst>
    <dgm:cxn modelId="{C58A1239-0ECE-4DBF-BA21-A22E96ECFFA8}" type="presOf" srcId="{0E6C9A73-3DC2-4465-BDC8-08F646B41F1B}" destId="{7EB22172-BD27-4652-BEA4-DE11110E911F}" srcOrd="0" destOrd="0" presId="urn:microsoft.com/office/officeart/2008/layout/LinedList"/>
    <dgm:cxn modelId="{9C79FF3D-672D-4CF1-A131-B256DA1BAAC7}" type="presOf" srcId="{8EFE2043-20C0-4121-92B1-BABC092A6FA9}" destId="{2E276766-B87A-4EBE-B7C4-048A7BC25FFF}" srcOrd="0" destOrd="0" presId="urn:microsoft.com/office/officeart/2008/layout/LinedList"/>
    <dgm:cxn modelId="{0E7C8665-9596-4D08-B178-1F5A7F7DD401}" srcId="{8343A873-DBFF-4CE8-AB73-F145934D9817}" destId="{837B561C-EE80-4CDD-82AA-5BE418B6D369}" srcOrd="0" destOrd="0" parTransId="{A1581DE4-8091-483B-A361-CD6998AE8D81}" sibTransId="{55EDD115-E6EE-4013-9E0B-6457575BAFB9}"/>
    <dgm:cxn modelId="{08848A4F-B95D-4377-872A-92948305B124}" srcId="{8343A873-DBFF-4CE8-AB73-F145934D9817}" destId="{0E6C9A73-3DC2-4465-BDC8-08F646B41F1B}" srcOrd="1" destOrd="0" parTransId="{1AD5C4F3-A202-4782-9980-560C605FFDCB}" sibTransId="{576A18E9-9BE3-493E-A9ED-F69C695E3C0B}"/>
    <dgm:cxn modelId="{B30525BD-C48F-475A-9586-B6B6C3CF37AF}" type="presOf" srcId="{837B561C-EE80-4CDD-82AA-5BE418B6D369}" destId="{0B56E895-FE39-4732-A582-C21C2AFC1E25}" srcOrd="0" destOrd="0" presId="urn:microsoft.com/office/officeart/2008/layout/LinedList"/>
    <dgm:cxn modelId="{0986F3E2-2E2D-4450-A671-0E89ED59B1EF}" srcId="{8343A873-DBFF-4CE8-AB73-F145934D9817}" destId="{8EFE2043-20C0-4121-92B1-BABC092A6FA9}" srcOrd="2" destOrd="0" parTransId="{812AFCAD-AED0-4C30-86F7-B94CEEE0007A}" sibTransId="{F7792609-5168-4FF2-BAE9-4F0B1126F464}"/>
    <dgm:cxn modelId="{A107D3E7-9649-41C6-8143-146D78BFF61A}" type="presOf" srcId="{8343A873-DBFF-4CE8-AB73-F145934D9817}" destId="{CCF0F837-1C0F-4497-B782-978BF1B37A26}" srcOrd="0" destOrd="0" presId="urn:microsoft.com/office/officeart/2008/layout/LinedList"/>
    <dgm:cxn modelId="{D79E3AA9-2623-4A69-89CC-496C86BA1482}" type="presParOf" srcId="{CCF0F837-1C0F-4497-B782-978BF1B37A26}" destId="{84CF42EF-F1D7-48D5-A85C-2015B7F1EF59}" srcOrd="0" destOrd="0" presId="urn:microsoft.com/office/officeart/2008/layout/LinedList"/>
    <dgm:cxn modelId="{8BA5AC4A-9682-4721-8CD7-DC755E4DB75C}" type="presParOf" srcId="{CCF0F837-1C0F-4497-B782-978BF1B37A26}" destId="{FD334229-3CCB-4D42-A740-39F65AEDF325}" srcOrd="1" destOrd="0" presId="urn:microsoft.com/office/officeart/2008/layout/LinedList"/>
    <dgm:cxn modelId="{B446D393-9895-4EF8-8BE5-6C356C416FEC}" type="presParOf" srcId="{FD334229-3CCB-4D42-A740-39F65AEDF325}" destId="{0B56E895-FE39-4732-A582-C21C2AFC1E25}" srcOrd="0" destOrd="0" presId="urn:microsoft.com/office/officeart/2008/layout/LinedList"/>
    <dgm:cxn modelId="{4DCA4CCC-0FD2-480C-B499-47B3330D1DFC}" type="presParOf" srcId="{FD334229-3CCB-4D42-A740-39F65AEDF325}" destId="{8A328806-D560-4DC9-9A7D-1F78B452353A}" srcOrd="1" destOrd="0" presId="urn:microsoft.com/office/officeart/2008/layout/LinedList"/>
    <dgm:cxn modelId="{A0F999FD-8303-401B-9906-7F232BC3378E}" type="presParOf" srcId="{CCF0F837-1C0F-4497-B782-978BF1B37A26}" destId="{2DFDCE7B-ECEC-4A53-AFF9-AF9994C45F05}" srcOrd="2" destOrd="0" presId="urn:microsoft.com/office/officeart/2008/layout/LinedList"/>
    <dgm:cxn modelId="{B923B9A8-E89D-4D3B-A8B1-FBF7D2C2968B}" type="presParOf" srcId="{CCF0F837-1C0F-4497-B782-978BF1B37A26}" destId="{57D9F71C-3070-4996-96AB-E13369937276}" srcOrd="3" destOrd="0" presId="urn:microsoft.com/office/officeart/2008/layout/LinedList"/>
    <dgm:cxn modelId="{E80B7C3E-6E4D-4B24-8203-A6F9BC19CA34}" type="presParOf" srcId="{57D9F71C-3070-4996-96AB-E13369937276}" destId="{7EB22172-BD27-4652-BEA4-DE11110E911F}" srcOrd="0" destOrd="0" presId="urn:microsoft.com/office/officeart/2008/layout/LinedList"/>
    <dgm:cxn modelId="{5F8F58F5-1E77-4D2D-B18E-47C4EEDE8389}" type="presParOf" srcId="{57D9F71C-3070-4996-96AB-E13369937276}" destId="{6BBECBAD-F653-4865-BC22-E60BD9CBF94C}" srcOrd="1" destOrd="0" presId="urn:microsoft.com/office/officeart/2008/layout/LinedList"/>
    <dgm:cxn modelId="{87B4A13B-8787-4B35-92C3-B025D260687C}" type="presParOf" srcId="{CCF0F837-1C0F-4497-B782-978BF1B37A26}" destId="{8A357808-2BAB-44C7-BCDA-12120E74CEB1}" srcOrd="4" destOrd="0" presId="urn:microsoft.com/office/officeart/2008/layout/LinedList"/>
    <dgm:cxn modelId="{3EEA0A5F-D259-43C8-90DF-534FFDB253C4}" type="presParOf" srcId="{CCF0F837-1C0F-4497-B782-978BF1B37A26}" destId="{30140721-0C55-4EF6-A856-43D6BA92B933}" srcOrd="5" destOrd="0" presId="urn:microsoft.com/office/officeart/2008/layout/LinedList"/>
    <dgm:cxn modelId="{EFC03716-0F92-4AA5-B700-BD5B98219819}" type="presParOf" srcId="{30140721-0C55-4EF6-A856-43D6BA92B933}" destId="{2E276766-B87A-4EBE-B7C4-048A7BC25FFF}" srcOrd="0" destOrd="0" presId="urn:microsoft.com/office/officeart/2008/layout/LinedList"/>
    <dgm:cxn modelId="{ED9DBE79-5FB6-4462-8A1F-8EFFA304B708}" type="presParOf" srcId="{30140721-0C55-4EF6-A856-43D6BA92B933}" destId="{A6CF8CF6-DE8C-4F0D-875B-C5B8E62BE0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E41CC2-9FF1-496D-BE71-34C3096F4CC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EEEAD48-9FA9-44B8-A515-7D877B526B29}">
      <dgm:prSet/>
      <dgm:spPr/>
      <dgm:t>
        <a:bodyPr/>
        <a:lstStyle/>
        <a:p>
          <a:r>
            <a:rPr lang="en-US"/>
            <a:t>Aging challenges like health emergencies, mobility issues, isolation.</a:t>
          </a:r>
        </a:p>
      </dgm:t>
    </dgm:pt>
    <dgm:pt modelId="{5E969827-075C-42F1-8726-7E7740FD44F5}" type="parTrans" cxnId="{4DFE33E7-91EE-47C6-A69C-3B6206DB81CB}">
      <dgm:prSet/>
      <dgm:spPr/>
      <dgm:t>
        <a:bodyPr/>
        <a:lstStyle/>
        <a:p>
          <a:endParaRPr lang="en-US"/>
        </a:p>
      </dgm:t>
    </dgm:pt>
    <dgm:pt modelId="{FBB7AD31-4AE7-42A3-B8F6-FD275345E30C}" type="sibTrans" cxnId="{4DFE33E7-91EE-47C6-A69C-3B6206DB81C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4B7353C-B70D-426B-9936-AFD72C7152AA}">
      <dgm:prSet/>
      <dgm:spPr/>
      <dgm:t>
        <a:bodyPr/>
        <a:lstStyle/>
        <a:p>
          <a:r>
            <a:rPr lang="en-US"/>
            <a:t>EverCare empowers elderly to live independently with digital support.</a:t>
          </a:r>
        </a:p>
      </dgm:t>
    </dgm:pt>
    <dgm:pt modelId="{738C5655-37DA-40B9-9226-052AFD651AA2}" type="parTrans" cxnId="{C4C0180A-AA7A-464B-8066-9ECB188F76BA}">
      <dgm:prSet/>
      <dgm:spPr/>
      <dgm:t>
        <a:bodyPr/>
        <a:lstStyle/>
        <a:p>
          <a:endParaRPr lang="en-US"/>
        </a:p>
      </dgm:t>
    </dgm:pt>
    <dgm:pt modelId="{33BC87EB-F239-4359-BAA2-D3B0C3E6C28A}" type="sibTrans" cxnId="{C4C0180A-AA7A-464B-8066-9ECB188F76B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B0CF5EF-72AB-4E36-8918-764815AEF509}">
      <dgm:prSet/>
      <dgm:spPr/>
      <dgm:t>
        <a:bodyPr/>
        <a:lstStyle/>
        <a:p>
          <a:r>
            <a:rPr lang="en-US"/>
            <a:t>Caregivers and family can monitor health and intervene timely.</a:t>
          </a:r>
        </a:p>
      </dgm:t>
    </dgm:pt>
    <dgm:pt modelId="{6F8274CB-4E1B-4820-9AD8-132F6B007385}" type="parTrans" cxnId="{82B3F248-F3F8-402D-A3B5-1FC3029E2D51}">
      <dgm:prSet/>
      <dgm:spPr/>
      <dgm:t>
        <a:bodyPr/>
        <a:lstStyle/>
        <a:p>
          <a:endParaRPr lang="en-US"/>
        </a:p>
      </dgm:t>
    </dgm:pt>
    <dgm:pt modelId="{16C1D735-B7D4-490C-A3AB-5D49E7856B30}" type="sibTrans" cxnId="{82B3F248-F3F8-402D-A3B5-1FC3029E2D5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E951FFC-BA44-479A-A3FD-65EF45B28795}" type="pres">
      <dgm:prSet presAssocID="{50E41CC2-9FF1-496D-BE71-34C3096F4CC4}" presName="Name0" presStyleCnt="0">
        <dgm:presLayoutVars>
          <dgm:animLvl val="lvl"/>
          <dgm:resizeHandles val="exact"/>
        </dgm:presLayoutVars>
      </dgm:prSet>
      <dgm:spPr/>
    </dgm:pt>
    <dgm:pt modelId="{85272886-E72D-4077-8871-A44186FDFC0D}" type="pres">
      <dgm:prSet presAssocID="{1EEEAD48-9FA9-44B8-A515-7D877B526B29}" presName="compositeNode" presStyleCnt="0">
        <dgm:presLayoutVars>
          <dgm:bulletEnabled val="1"/>
        </dgm:presLayoutVars>
      </dgm:prSet>
      <dgm:spPr/>
    </dgm:pt>
    <dgm:pt modelId="{5A9F808C-0556-4CBF-BA1A-29876FF3BAA9}" type="pres">
      <dgm:prSet presAssocID="{1EEEAD48-9FA9-44B8-A515-7D877B526B29}" presName="bgRect" presStyleLbl="bgAccFollowNode1" presStyleIdx="0" presStyleCnt="3"/>
      <dgm:spPr/>
    </dgm:pt>
    <dgm:pt modelId="{CB6D929B-67D2-4ED6-B579-A2ADAE04F776}" type="pres">
      <dgm:prSet presAssocID="{FBB7AD31-4AE7-42A3-B8F6-FD275345E30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576BD98-D554-4DFA-92BB-D50ACE4FD2F1}" type="pres">
      <dgm:prSet presAssocID="{1EEEAD48-9FA9-44B8-A515-7D877B526B29}" presName="bottomLine" presStyleLbl="alignNode1" presStyleIdx="1" presStyleCnt="6">
        <dgm:presLayoutVars/>
      </dgm:prSet>
      <dgm:spPr/>
    </dgm:pt>
    <dgm:pt modelId="{DF3D20AD-19C8-4549-9D78-C57A09668E10}" type="pres">
      <dgm:prSet presAssocID="{1EEEAD48-9FA9-44B8-A515-7D877B526B29}" presName="nodeText" presStyleLbl="bgAccFollowNode1" presStyleIdx="0" presStyleCnt="3">
        <dgm:presLayoutVars>
          <dgm:bulletEnabled val="1"/>
        </dgm:presLayoutVars>
      </dgm:prSet>
      <dgm:spPr/>
    </dgm:pt>
    <dgm:pt modelId="{E1FF544B-5F5C-41E2-8C64-9AD82BB4341E}" type="pres">
      <dgm:prSet presAssocID="{FBB7AD31-4AE7-42A3-B8F6-FD275345E30C}" presName="sibTrans" presStyleCnt="0"/>
      <dgm:spPr/>
    </dgm:pt>
    <dgm:pt modelId="{591D5DD1-CCD2-4078-B565-F4FA58687A5D}" type="pres">
      <dgm:prSet presAssocID="{A4B7353C-B70D-426B-9936-AFD72C7152AA}" presName="compositeNode" presStyleCnt="0">
        <dgm:presLayoutVars>
          <dgm:bulletEnabled val="1"/>
        </dgm:presLayoutVars>
      </dgm:prSet>
      <dgm:spPr/>
    </dgm:pt>
    <dgm:pt modelId="{77513147-35BB-4C8C-99CD-AD5DB6AFC693}" type="pres">
      <dgm:prSet presAssocID="{A4B7353C-B70D-426B-9936-AFD72C7152AA}" presName="bgRect" presStyleLbl="bgAccFollowNode1" presStyleIdx="1" presStyleCnt="3"/>
      <dgm:spPr/>
    </dgm:pt>
    <dgm:pt modelId="{2240BA42-7C94-4D95-9B0B-9BE3531B4533}" type="pres">
      <dgm:prSet presAssocID="{33BC87EB-F239-4359-BAA2-D3B0C3E6C28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EE0B4F5-ED77-46DA-AD35-EF804867020A}" type="pres">
      <dgm:prSet presAssocID="{A4B7353C-B70D-426B-9936-AFD72C7152AA}" presName="bottomLine" presStyleLbl="alignNode1" presStyleIdx="3" presStyleCnt="6">
        <dgm:presLayoutVars/>
      </dgm:prSet>
      <dgm:spPr/>
    </dgm:pt>
    <dgm:pt modelId="{0E75CEA8-B1FD-4125-9915-A42D4E8E951C}" type="pres">
      <dgm:prSet presAssocID="{A4B7353C-B70D-426B-9936-AFD72C7152AA}" presName="nodeText" presStyleLbl="bgAccFollowNode1" presStyleIdx="1" presStyleCnt="3">
        <dgm:presLayoutVars>
          <dgm:bulletEnabled val="1"/>
        </dgm:presLayoutVars>
      </dgm:prSet>
      <dgm:spPr/>
    </dgm:pt>
    <dgm:pt modelId="{F993F8C5-C3D1-4B26-973C-F2507108CD7A}" type="pres">
      <dgm:prSet presAssocID="{33BC87EB-F239-4359-BAA2-D3B0C3E6C28A}" presName="sibTrans" presStyleCnt="0"/>
      <dgm:spPr/>
    </dgm:pt>
    <dgm:pt modelId="{3EC7AD74-BB95-44A5-A018-64C86A8DC377}" type="pres">
      <dgm:prSet presAssocID="{0B0CF5EF-72AB-4E36-8918-764815AEF509}" presName="compositeNode" presStyleCnt="0">
        <dgm:presLayoutVars>
          <dgm:bulletEnabled val="1"/>
        </dgm:presLayoutVars>
      </dgm:prSet>
      <dgm:spPr/>
    </dgm:pt>
    <dgm:pt modelId="{78E6680C-B365-4D84-93B9-76030155027F}" type="pres">
      <dgm:prSet presAssocID="{0B0CF5EF-72AB-4E36-8918-764815AEF509}" presName="bgRect" presStyleLbl="bgAccFollowNode1" presStyleIdx="2" presStyleCnt="3"/>
      <dgm:spPr/>
    </dgm:pt>
    <dgm:pt modelId="{91E526F4-9018-4D34-A875-27F989FFB98B}" type="pres">
      <dgm:prSet presAssocID="{16C1D735-B7D4-490C-A3AB-5D49E7856B3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83E79CB-72AE-45AE-8200-E07AEEC56282}" type="pres">
      <dgm:prSet presAssocID="{0B0CF5EF-72AB-4E36-8918-764815AEF509}" presName="bottomLine" presStyleLbl="alignNode1" presStyleIdx="5" presStyleCnt="6">
        <dgm:presLayoutVars/>
      </dgm:prSet>
      <dgm:spPr/>
    </dgm:pt>
    <dgm:pt modelId="{35368396-B1B3-43BC-A8E0-90844CF1A0C4}" type="pres">
      <dgm:prSet presAssocID="{0B0CF5EF-72AB-4E36-8918-764815AEF50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C4C0180A-AA7A-464B-8066-9ECB188F76BA}" srcId="{50E41CC2-9FF1-496D-BE71-34C3096F4CC4}" destId="{A4B7353C-B70D-426B-9936-AFD72C7152AA}" srcOrd="1" destOrd="0" parTransId="{738C5655-37DA-40B9-9226-052AFD651AA2}" sibTransId="{33BC87EB-F239-4359-BAA2-D3B0C3E6C28A}"/>
    <dgm:cxn modelId="{C72E4B13-9AD4-480C-9FAE-F4B950221996}" type="presOf" srcId="{1EEEAD48-9FA9-44B8-A515-7D877B526B29}" destId="{5A9F808C-0556-4CBF-BA1A-29876FF3BAA9}" srcOrd="0" destOrd="0" presId="urn:microsoft.com/office/officeart/2016/7/layout/BasicLinearProcessNumbered"/>
    <dgm:cxn modelId="{516A3C18-E215-4CC4-969C-475063506531}" type="presOf" srcId="{FBB7AD31-4AE7-42A3-B8F6-FD275345E30C}" destId="{CB6D929B-67D2-4ED6-B579-A2ADAE04F776}" srcOrd="0" destOrd="0" presId="urn:microsoft.com/office/officeart/2016/7/layout/BasicLinearProcessNumbered"/>
    <dgm:cxn modelId="{82B3F248-F3F8-402D-A3B5-1FC3029E2D51}" srcId="{50E41CC2-9FF1-496D-BE71-34C3096F4CC4}" destId="{0B0CF5EF-72AB-4E36-8918-764815AEF509}" srcOrd="2" destOrd="0" parTransId="{6F8274CB-4E1B-4820-9AD8-132F6B007385}" sibTransId="{16C1D735-B7D4-490C-A3AB-5D49E7856B30}"/>
    <dgm:cxn modelId="{340C7852-E245-4793-BC94-B82C846D1B83}" type="presOf" srcId="{A4B7353C-B70D-426B-9936-AFD72C7152AA}" destId="{77513147-35BB-4C8C-99CD-AD5DB6AFC693}" srcOrd="0" destOrd="0" presId="urn:microsoft.com/office/officeart/2016/7/layout/BasicLinearProcessNumbered"/>
    <dgm:cxn modelId="{58341C58-FE7F-4353-B54A-18B3E128ED8A}" type="presOf" srcId="{0B0CF5EF-72AB-4E36-8918-764815AEF509}" destId="{78E6680C-B365-4D84-93B9-76030155027F}" srcOrd="0" destOrd="0" presId="urn:microsoft.com/office/officeart/2016/7/layout/BasicLinearProcessNumbered"/>
    <dgm:cxn modelId="{C7B57192-2837-4284-AFB4-F6577769BD29}" type="presOf" srcId="{0B0CF5EF-72AB-4E36-8918-764815AEF509}" destId="{35368396-B1B3-43BC-A8E0-90844CF1A0C4}" srcOrd="1" destOrd="0" presId="urn:microsoft.com/office/officeart/2016/7/layout/BasicLinearProcessNumbered"/>
    <dgm:cxn modelId="{FF04B4A1-3C8B-4AD3-BD59-76F562FF9B28}" type="presOf" srcId="{33BC87EB-F239-4359-BAA2-D3B0C3E6C28A}" destId="{2240BA42-7C94-4D95-9B0B-9BE3531B4533}" srcOrd="0" destOrd="0" presId="urn:microsoft.com/office/officeart/2016/7/layout/BasicLinearProcessNumbered"/>
    <dgm:cxn modelId="{AF7A8FAC-20AE-4532-B35B-6BD7FFE80C68}" type="presOf" srcId="{A4B7353C-B70D-426B-9936-AFD72C7152AA}" destId="{0E75CEA8-B1FD-4125-9915-A42D4E8E951C}" srcOrd="1" destOrd="0" presId="urn:microsoft.com/office/officeart/2016/7/layout/BasicLinearProcessNumbered"/>
    <dgm:cxn modelId="{F6BE2EC4-F1AC-478B-8D4C-F784BEC58D61}" type="presOf" srcId="{16C1D735-B7D4-490C-A3AB-5D49E7856B30}" destId="{91E526F4-9018-4D34-A875-27F989FFB98B}" srcOrd="0" destOrd="0" presId="urn:microsoft.com/office/officeart/2016/7/layout/BasicLinearProcessNumbered"/>
    <dgm:cxn modelId="{F4634ACC-B53D-4DA3-B715-38F44DC5D480}" type="presOf" srcId="{50E41CC2-9FF1-496D-BE71-34C3096F4CC4}" destId="{4E951FFC-BA44-479A-A3FD-65EF45B28795}" srcOrd="0" destOrd="0" presId="urn:microsoft.com/office/officeart/2016/7/layout/BasicLinearProcessNumbered"/>
    <dgm:cxn modelId="{4DFE33E7-91EE-47C6-A69C-3B6206DB81CB}" srcId="{50E41CC2-9FF1-496D-BE71-34C3096F4CC4}" destId="{1EEEAD48-9FA9-44B8-A515-7D877B526B29}" srcOrd="0" destOrd="0" parTransId="{5E969827-075C-42F1-8726-7E7740FD44F5}" sibTransId="{FBB7AD31-4AE7-42A3-B8F6-FD275345E30C}"/>
    <dgm:cxn modelId="{E5C291E8-40C5-411C-BC94-A9DF61928956}" type="presOf" srcId="{1EEEAD48-9FA9-44B8-A515-7D877B526B29}" destId="{DF3D20AD-19C8-4549-9D78-C57A09668E10}" srcOrd="1" destOrd="0" presId="urn:microsoft.com/office/officeart/2016/7/layout/BasicLinearProcessNumbered"/>
    <dgm:cxn modelId="{B5A44236-181E-4CB6-92EC-7932958D900B}" type="presParOf" srcId="{4E951FFC-BA44-479A-A3FD-65EF45B28795}" destId="{85272886-E72D-4077-8871-A44186FDFC0D}" srcOrd="0" destOrd="0" presId="urn:microsoft.com/office/officeart/2016/7/layout/BasicLinearProcessNumbered"/>
    <dgm:cxn modelId="{217366F5-C565-4B60-89CB-CEF1409A5063}" type="presParOf" srcId="{85272886-E72D-4077-8871-A44186FDFC0D}" destId="{5A9F808C-0556-4CBF-BA1A-29876FF3BAA9}" srcOrd="0" destOrd="0" presId="urn:microsoft.com/office/officeart/2016/7/layout/BasicLinearProcessNumbered"/>
    <dgm:cxn modelId="{1FE1BF8A-9D31-4371-81F2-1A6DF67B24DA}" type="presParOf" srcId="{85272886-E72D-4077-8871-A44186FDFC0D}" destId="{CB6D929B-67D2-4ED6-B579-A2ADAE04F776}" srcOrd="1" destOrd="0" presId="urn:microsoft.com/office/officeart/2016/7/layout/BasicLinearProcessNumbered"/>
    <dgm:cxn modelId="{2BB5B527-C861-44E1-BA10-81E70D8F6750}" type="presParOf" srcId="{85272886-E72D-4077-8871-A44186FDFC0D}" destId="{6576BD98-D554-4DFA-92BB-D50ACE4FD2F1}" srcOrd="2" destOrd="0" presId="urn:microsoft.com/office/officeart/2016/7/layout/BasicLinearProcessNumbered"/>
    <dgm:cxn modelId="{691B75BC-5694-49C7-88CF-DA681F29B5DE}" type="presParOf" srcId="{85272886-E72D-4077-8871-A44186FDFC0D}" destId="{DF3D20AD-19C8-4549-9D78-C57A09668E10}" srcOrd="3" destOrd="0" presId="urn:microsoft.com/office/officeart/2016/7/layout/BasicLinearProcessNumbered"/>
    <dgm:cxn modelId="{D6BD7E91-58B6-4798-9535-78114CB61E7D}" type="presParOf" srcId="{4E951FFC-BA44-479A-A3FD-65EF45B28795}" destId="{E1FF544B-5F5C-41E2-8C64-9AD82BB4341E}" srcOrd="1" destOrd="0" presId="urn:microsoft.com/office/officeart/2016/7/layout/BasicLinearProcessNumbered"/>
    <dgm:cxn modelId="{8E53207D-6376-4679-86A9-718747BFDD44}" type="presParOf" srcId="{4E951FFC-BA44-479A-A3FD-65EF45B28795}" destId="{591D5DD1-CCD2-4078-B565-F4FA58687A5D}" srcOrd="2" destOrd="0" presId="urn:microsoft.com/office/officeart/2016/7/layout/BasicLinearProcessNumbered"/>
    <dgm:cxn modelId="{52CA1322-3AE5-4153-A790-89D4AD6D1297}" type="presParOf" srcId="{591D5DD1-CCD2-4078-B565-F4FA58687A5D}" destId="{77513147-35BB-4C8C-99CD-AD5DB6AFC693}" srcOrd="0" destOrd="0" presId="urn:microsoft.com/office/officeart/2016/7/layout/BasicLinearProcessNumbered"/>
    <dgm:cxn modelId="{1AC61C44-2836-4B81-BC63-95BE509E9CBE}" type="presParOf" srcId="{591D5DD1-CCD2-4078-B565-F4FA58687A5D}" destId="{2240BA42-7C94-4D95-9B0B-9BE3531B4533}" srcOrd="1" destOrd="0" presId="urn:microsoft.com/office/officeart/2016/7/layout/BasicLinearProcessNumbered"/>
    <dgm:cxn modelId="{E718D802-F1FC-4841-B0CC-339792F35188}" type="presParOf" srcId="{591D5DD1-CCD2-4078-B565-F4FA58687A5D}" destId="{BEE0B4F5-ED77-46DA-AD35-EF804867020A}" srcOrd="2" destOrd="0" presId="urn:microsoft.com/office/officeart/2016/7/layout/BasicLinearProcessNumbered"/>
    <dgm:cxn modelId="{5498ECCB-7A6A-4191-BD09-625C8C4D7D70}" type="presParOf" srcId="{591D5DD1-CCD2-4078-B565-F4FA58687A5D}" destId="{0E75CEA8-B1FD-4125-9915-A42D4E8E951C}" srcOrd="3" destOrd="0" presId="urn:microsoft.com/office/officeart/2016/7/layout/BasicLinearProcessNumbered"/>
    <dgm:cxn modelId="{8CD7CF14-1A92-4334-933E-5EECB41A3ED4}" type="presParOf" srcId="{4E951FFC-BA44-479A-A3FD-65EF45B28795}" destId="{F993F8C5-C3D1-4B26-973C-F2507108CD7A}" srcOrd="3" destOrd="0" presId="urn:microsoft.com/office/officeart/2016/7/layout/BasicLinearProcessNumbered"/>
    <dgm:cxn modelId="{522CFB2D-5662-4567-8B99-B0624728BD94}" type="presParOf" srcId="{4E951FFC-BA44-479A-A3FD-65EF45B28795}" destId="{3EC7AD74-BB95-44A5-A018-64C86A8DC377}" srcOrd="4" destOrd="0" presId="urn:microsoft.com/office/officeart/2016/7/layout/BasicLinearProcessNumbered"/>
    <dgm:cxn modelId="{B78B1BBA-9B44-4729-9042-E95F9BB1CCFC}" type="presParOf" srcId="{3EC7AD74-BB95-44A5-A018-64C86A8DC377}" destId="{78E6680C-B365-4D84-93B9-76030155027F}" srcOrd="0" destOrd="0" presId="urn:microsoft.com/office/officeart/2016/7/layout/BasicLinearProcessNumbered"/>
    <dgm:cxn modelId="{EDA1722F-782F-4BFD-8E99-E4D89EB09F40}" type="presParOf" srcId="{3EC7AD74-BB95-44A5-A018-64C86A8DC377}" destId="{91E526F4-9018-4D34-A875-27F989FFB98B}" srcOrd="1" destOrd="0" presId="urn:microsoft.com/office/officeart/2016/7/layout/BasicLinearProcessNumbered"/>
    <dgm:cxn modelId="{D0CCC4CD-A6DE-4B6C-81B2-9F433E64B45F}" type="presParOf" srcId="{3EC7AD74-BB95-44A5-A018-64C86A8DC377}" destId="{483E79CB-72AE-45AE-8200-E07AEEC56282}" srcOrd="2" destOrd="0" presId="urn:microsoft.com/office/officeart/2016/7/layout/BasicLinearProcessNumbered"/>
    <dgm:cxn modelId="{E1CFB76A-A44D-4894-8662-18C7B3D10776}" type="presParOf" srcId="{3EC7AD74-BB95-44A5-A018-64C86A8DC377}" destId="{35368396-B1B3-43BC-A8E0-90844CF1A0C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6715DA-DFB3-4EB9-8751-13671727790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FDC969D-2383-4763-916A-FF509F98D80D}">
      <dgm:prSet/>
      <dgm:spPr/>
      <dgm:t>
        <a:bodyPr/>
        <a:lstStyle/>
        <a:p>
          <a:r>
            <a:rPr lang="en-US"/>
            <a:t>Mobile health monitoring (pulse, BP, activity levels).</a:t>
          </a:r>
        </a:p>
      </dgm:t>
    </dgm:pt>
    <dgm:pt modelId="{F466DC56-E943-4C50-809D-110DA0C2E5FB}" type="parTrans" cxnId="{9DAA85E9-059B-438A-B7DE-DE2905BEC641}">
      <dgm:prSet/>
      <dgm:spPr/>
      <dgm:t>
        <a:bodyPr/>
        <a:lstStyle/>
        <a:p>
          <a:endParaRPr lang="en-US"/>
        </a:p>
      </dgm:t>
    </dgm:pt>
    <dgm:pt modelId="{DF388C97-6584-4742-9E67-AC377AD9BA29}" type="sibTrans" cxnId="{9DAA85E9-059B-438A-B7DE-DE2905BEC64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4535738-F99D-4FAA-B3BE-E83DD5B9AC18}">
      <dgm:prSet/>
      <dgm:spPr/>
      <dgm:t>
        <a:bodyPr/>
        <a:lstStyle/>
        <a:p>
          <a:r>
            <a:rPr lang="en-US"/>
            <a:t>SOS emergency alerts.</a:t>
          </a:r>
        </a:p>
      </dgm:t>
    </dgm:pt>
    <dgm:pt modelId="{D129D3F1-55B6-4D33-84EE-381F1CE26586}" type="parTrans" cxnId="{39016DAF-E84E-4162-8149-2656670A6F6D}">
      <dgm:prSet/>
      <dgm:spPr/>
      <dgm:t>
        <a:bodyPr/>
        <a:lstStyle/>
        <a:p>
          <a:endParaRPr lang="en-US"/>
        </a:p>
      </dgm:t>
    </dgm:pt>
    <dgm:pt modelId="{AA829F12-67F5-4AE4-A5CA-03B4F4C78767}" type="sibTrans" cxnId="{39016DAF-E84E-4162-8149-2656670A6F6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F56566D-FA55-4ACE-AF4F-D6118EAB12C4}">
      <dgm:prSet/>
      <dgm:spPr/>
      <dgm:t>
        <a:bodyPr/>
        <a:lstStyle/>
        <a:p>
          <a:r>
            <a:rPr lang="en-US"/>
            <a:t>Regular updates to caregivers.</a:t>
          </a:r>
        </a:p>
      </dgm:t>
    </dgm:pt>
    <dgm:pt modelId="{B2059F9E-D0A5-483B-9BA6-A385833C8131}" type="parTrans" cxnId="{A2B14205-4A51-4B4C-B6B1-5A33018BFD02}">
      <dgm:prSet/>
      <dgm:spPr/>
      <dgm:t>
        <a:bodyPr/>
        <a:lstStyle/>
        <a:p>
          <a:endParaRPr lang="en-US"/>
        </a:p>
      </dgm:t>
    </dgm:pt>
    <dgm:pt modelId="{886B0ADD-5BFD-44BF-9D9B-26CC71548A5A}" type="sibTrans" cxnId="{A2B14205-4A51-4B4C-B6B1-5A33018BFD0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383E501-ACCF-4E83-8105-98396D2C9583}">
      <dgm:prSet/>
      <dgm:spPr/>
      <dgm:t>
        <a:bodyPr/>
        <a:lstStyle/>
        <a:p>
          <a:r>
            <a:rPr lang="en-US"/>
            <a:t>User-friendly app with Firebase-backed real-time communication.</a:t>
          </a:r>
        </a:p>
      </dgm:t>
    </dgm:pt>
    <dgm:pt modelId="{946EF853-3190-4F13-8EA7-CE228528F5A0}" type="parTrans" cxnId="{5F71237F-031A-4B96-A32C-8F71AEFE7D57}">
      <dgm:prSet/>
      <dgm:spPr/>
      <dgm:t>
        <a:bodyPr/>
        <a:lstStyle/>
        <a:p>
          <a:endParaRPr lang="en-US"/>
        </a:p>
      </dgm:t>
    </dgm:pt>
    <dgm:pt modelId="{73195D81-4244-409A-A450-01704430E72C}" type="sibTrans" cxnId="{5F71237F-031A-4B96-A32C-8F71AEFE7D57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119C875-C824-41B5-95FB-34EE317AE5BF}">
      <dgm:prSet/>
      <dgm:spPr/>
      <dgm:t>
        <a:bodyPr/>
        <a:lstStyle/>
        <a:p>
          <a:r>
            <a:rPr lang="en-US"/>
            <a:t>Future scope: AI-based health predictions, Voice interactions.</a:t>
          </a:r>
        </a:p>
      </dgm:t>
    </dgm:pt>
    <dgm:pt modelId="{E17571AA-41B3-44FA-8B35-7680B100E878}" type="parTrans" cxnId="{B993ACD3-7A60-4BB4-9F59-9F49706F607B}">
      <dgm:prSet/>
      <dgm:spPr/>
      <dgm:t>
        <a:bodyPr/>
        <a:lstStyle/>
        <a:p>
          <a:endParaRPr lang="en-US"/>
        </a:p>
      </dgm:t>
    </dgm:pt>
    <dgm:pt modelId="{16274843-ADC3-477D-A140-E38E84627D03}" type="sibTrans" cxnId="{B993ACD3-7A60-4BB4-9F59-9F49706F607B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6EE302F6-1853-498E-9F18-B40900FB1708}" type="pres">
      <dgm:prSet presAssocID="{D66715DA-DFB3-4EB9-8751-13671727790B}" presName="Name0" presStyleCnt="0">
        <dgm:presLayoutVars>
          <dgm:animLvl val="lvl"/>
          <dgm:resizeHandles val="exact"/>
        </dgm:presLayoutVars>
      </dgm:prSet>
      <dgm:spPr/>
    </dgm:pt>
    <dgm:pt modelId="{310F2D83-C130-4972-9D91-16D8E50E3E98}" type="pres">
      <dgm:prSet presAssocID="{1FDC969D-2383-4763-916A-FF509F98D80D}" presName="compositeNode" presStyleCnt="0">
        <dgm:presLayoutVars>
          <dgm:bulletEnabled val="1"/>
        </dgm:presLayoutVars>
      </dgm:prSet>
      <dgm:spPr/>
    </dgm:pt>
    <dgm:pt modelId="{6EFCD0A6-6D0D-417D-9D39-3BCADC8ACC45}" type="pres">
      <dgm:prSet presAssocID="{1FDC969D-2383-4763-916A-FF509F98D80D}" presName="bgRect" presStyleLbl="alignNode1" presStyleIdx="0" presStyleCnt="5"/>
      <dgm:spPr/>
    </dgm:pt>
    <dgm:pt modelId="{46E395D2-ED59-4D13-905F-471035E2920F}" type="pres">
      <dgm:prSet presAssocID="{DF388C97-6584-4742-9E67-AC377AD9BA29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84403CE7-F993-4DDC-ABD4-76FD61BCC1A1}" type="pres">
      <dgm:prSet presAssocID="{1FDC969D-2383-4763-916A-FF509F98D80D}" presName="nodeRect" presStyleLbl="alignNode1" presStyleIdx="0" presStyleCnt="5">
        <dgm:presLayoutVars>
          <dgm:bulletEnabled val="1"/>
        </dgm:presLayoutVars>
      </dgm:prSet>
      <dgm:spPr/>
    </dgm:pt>
    <dgm:pt modelId="{CFFA7DCC-B58E-4246-9DA2-3C0D52FFBD18}" type="pres">
      <dgm:prSet presAssocID="{DF388C97-6584-4742-9E67-AC377AD9BA29}" presName="sibTrans" presStyleCnt="0"/>
      <dgm:spPr/>
    </dgm:pt>
    <dgm:pt modelId="{D3E1C386-12DD-44F6-9FE0-C913CB2A7868}" type="pres">
      <dgm:prSet presAssocID="{E4535738-F99D-4FAA-B3BE-E83DD5B9AC18}" presName="compositeNode" presStyleCnt="0">
        <dgm:presLayoutVars>
          <dgm:bulletEnabled val="1"/>
        </dgm:presLayoutVars>
      </dgm:prSet>
      <dgm:spPr/>
    </dgm:pt>
    <dgm:pt modelId="{EFDBEFA5-89AE-488C-AE27-4B3BFB68CF9B}" type="pres">
      <dgm:prSet presAssocID="{E4535738-F99D-4FAA-B3BE-E83DD5B9AC18}" presName="bgRect" presStyleLbl="alignNode1" presStyleIdx="1" presStyleCnt="5"/>
      <dgm:spPr/>
    </dgm:pt>
    <dgm:pt modelId="{8A7A19E2-FB6A-4693-A73A-37E25D5F8D6F}" type="pres">
      <dgm:prSet presAssocID="{AA829F12-67F5-4AE4-A5CA-03B4F4C78767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D0A02D82-F4F9-424D-A585-A88CA777F1C5}" type="pres">
      <dgm:prSet presAssocID="{E4535738-F99D-4FAA-B3BE-E83DD5B9AC18}" presName="nodeRect" presStyleLbl="alignNode1" presStyleIdx="1" presStyleCnt="5">
        <dgm:presLayoutVars>
          <dgm:bulletEnabled val="1"/>
        </dgm:presLayoutVars>
      </dgm:prSet>
      <dgm:spPr/>
    </dgm:pt>
    <dgm:pt modelId="{7C441742-C52F-4527-B008-80E18666882B}" type="pres">
      <dgm:prSet presAssocID="{AA829F12-67F5-4AE4-A5CA-03B4F4C78767}" presName="sibTrans" presStyleCnt="0"/>
      <dgm:spPr/>
    </dgm:pt>
    <dgm:pt modelId="{60D4CDA9-ACFC-4987-8663-A389283E394E}" type="pres">
      <dgm:prSet presAssocID="{4F56566D-FA55-4ACE-AF4F-D6118EAB12C4}" presName="compositeNode" presStyleCnt="0">
        <dgm:presLayoutVars>
          <dgm:bulletEnabled val="1"/>
        </dgm:presLayoutVars>
      </dgm:prSet>
      <dgm:spPr/>
    </dgm:pt>
    <dgm:pt modelId="{02025927-D879-49FB-8024-5159513D4D22}" type="pres">
      <dgm:prSet presAssocID="{4F56566D-FA55-4ACE-AF4F-D6118EAB12C4}" presName="bgRect" presStyleLbl="alignNode1" presStyleIdx="2" presStyleCnt="5"/>
      <dgm:spPr/>
    </dgm:pt>
    <dgm:pt modelId="{D6DD528E-464A-4558-AEFA-4F0D2AAFCD3C}" type="pres">
      <dgm:prSet presAssocID="{886B0ADD-5BFD-44BF-9D9B-26CC71548A5A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4F59A8C3-F489-434C-B4BD-40829926CC50}" type="pres">
      <dgm:prSet presAssocID="{4F56566D-FA55-4ACE-AF4F-D6118EAB12C4}" presName="nodeRect" presStyleLbl="alignNode1" presStyleIdx="2" presStyleCnt="5">
        <dgm:presLayoutVars>
          <dgm:bulletEnabled val="1"/>
        </dgm:presLayoutVars>
      </dgm:prSet>
      <dgm:spPr/>
    </dgm:pt>
    <dgm:pt modelId="{DD44ADE9-B261-45A5-96AA-D5831DA89867}" type="pres">
      <dgm:prSet presAssocID="{886B0ADD-5BFD-44BF-9D9B-26CC71548A5A}" presName="sibTrans" presStyleCnt="0"/>
      <dgm:spPr/>
    </dgm:pt>
    <dgm:pt modelId="{2DEDB6B6-F7A7-49AF-88A5-C7ABC12DB02B}" type="pres">
      <dgm:prSet presAssocID="{D383E501-ACCF-4E83-8105-98396D2C9583}" presName="compositeNode" presStyleCnt="0">
        <dgm:presLayoutVars>
          <dgm:bulletEnabled val="1"/>
        </dgm:presLayoutVars>
      </dgm:prSet>
      <dgm:spPr/>
    </dgm:pt>
    <dgm:pt modelId="{A4ED322B-51DE-4410-A1A6-08A976B5F8E4}" type="pres">
      <dgm:prSet presAssocID="{D383E501-ACCF-4E83-8105-98396D2C9583}" presName="bgRect" presStyleLbl="alignNode1" presStyleIdx="3" presStyleCnt="5"/>
      <dgm:spPr/>
    </dgm:pt>
    <dgm:pt modelId="{3B9AF7EE-45FC-4294-8A7F-0401D41C1FAB}" type="pres">
      <dgm:prSet presAssocID="{73195D81-4244-409A-A450-01704430E72C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0C62EBFC-5E31-4BA9-90F7-9ADE383EE249}" type="pres">
      <dgm:prSet presAssocID="{D383E501-ACCF-4E83-8105-98396D2C9583}" presName="nodeRect" presStyleLbl="alignNode1" presStyleIdx="3" presStyleCnt="5">
        <dgm:presLayoutVars>
          <dgm:bulletEnabled val="1"/>
        </dgm:presLayoutVars>
      </dgm:prSet>
      <dgm:spPr/>
    </dgm:pt>
    <dgm:pt modelId="{3E001F5C-1E41-48EE-85FF-B4A5235D40D3}" type="pres">
      <dgm:prSet presAssocID="{73195D81-4244-409A-A450-01704430E72C}" presName="sibTrans" presStyleCnt="0"/>
      <dgm:spPr/>
    </dgm:pt>
    <dgm:pt modelId="{06547F8E-3E00-449F-A452-8810F1E17F40}" type="pres">
      <dgm:prSet presAssocID="{0119C875-C824-41B5-95FB-34EE317AE5BF}" presName="compositeNode" presStyleCnt="0">
        <dgm:presLayoutVars>
          <dgm:bulletEnabled val="1"/>
        </dgm:presLayoutVars>
      </dgm:prSet>
      <dgm:spPr/>
    </dgm:pt>
    <dgm:pt modelId="{BD3B6201-B9A6-40FD-9D1B-FA407E847E9B}" type="pres">
      <dgm:prSet presAssocID="{0119C875-C824-41B5-95FB-34EE317AE5BF}" presName="bgRect" presStyleLbl="alignNode1" presStyleIdx="4" presStyleCnt="5"/>
      <dgm:spPr/>
    </dgm:pt>
    <dgm:pt modelId="{CD047AA5-83B3-4AC8-964F-1C4AA11AD1F7}" type="pres">
      <dgm:prSet presAssocID="{16274843-ADC3-477D-A140-E38E84627D03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525525A9-6A1D-4385-A3B8-BDCAB4C0BDE3}" type="pres">
      <dgm:prSet presAssocID="{0119C875-C824-41B5-95FB-34EE317AE5BF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A2B14205-4A51-4B4C-B6B1-5A33018BFD02}" srcId="{D66715DA-DFB3-4EB9-8751-13671727790B}" destId="{4F56566D-FA55-4ACE-AF4F-D6118EAB12C4}" srcOrd="2" destOrd="0" parTransId="{B2059F9E-D0A5-483B-9BA6-A385833C8131}" sibTransId="{886B0ADD-5BFD-44BF-9D9B-26CC71548A5A}"/>
    <dgm:cxn modelId="{E1C2240E-D034-45EF-B643-923746E74476}" type="presOf" srcId="{D383E501-ACCF-4E83-8105-98396D2C9583}" destId="{0C62EBFC-5E31-4BA9-90F7-9ADE383EE249}" srcOrd="1" destOrd="0" presId="urn:microsoft.com/office/officeart/2016/7/layout/LinearBlockProcessNumbered"/>
    <dgm:cxn modelId="{6C14C42A-2F66-42F1-8C93-5AA26E621C04}" type="presOf" srcId="{0119C875-C824-41B5-95FB-34EE317AE5BF}" destId="{BD3B6201-B9A6-40FD-9D1B-FA407E847E9B}" srcOrd="0" destOrd="0" presId="urn:microsoft.com/office/officeart/2016/7/layout/LinearBlockProcessNumbered"/>
    <dgm:cxn modelId="{56FA7634-DF2D-41BD-A754-25903FB8AB65}" type="presOf" srcId="{D66715DA-DFB3-4EB9-8751-13671727790B}" destId="{6EE302F6-1853-498E-9F18-B40900FB1708}" srcOrd="0" destOrd="0" presId="urn:microsoft.com/office/officeart/2016/7/layout/LinearBlockProcessNumbered"/>
    <dgm:cxn modelId="{BF309A3B-21FA-45F7-9B90-7A97B3B114D9}" type="presOf" srcId="{E4535738-F99D-4FAA-B3BE-E83DD5B9AC18}" destId="{D0A02D82-F4F9-424D-A585-A88CA777F1C5}" srcOrd="1" destOrd="0" presId="urn:microsoft.com/office/officeart/2016/7/layout/LinearBlockProcessNumbered"/>
    <dgm:cxn modelId="{F2FED76A-C61A-45A3-A5B2-4F1627ECB116}" type="presOf" srcId="{4F56566D-FA55-4ACE-AF4F-D6118EAB12C4}" destId="{4F59A8C3-F489-434C-B4BD-40829926CC50}" srcOrd="1" destOrd="0" presId="urn:microsoft.com/office/officeart/2016/7/layout/LinearBlockProcessNumbered"/>
    <dgm:cxn modelId="{8EAE036F-7831-4821-A462-5024C8B71FF7}" type="presOf" srcId="{E4535738-F99D-4FAA-B3BE-E83DD5B9AC18}" destId="{EFDBEFA5-89AE-488C-AE27-4B3BFB68CF9B}" srcOrd="0" destOrd="0" presId="urn:microsoft.com/office/officeart/2016/7/layout/LinearBlockProcessNumbered"/>
    <dgm:cxn modelId="{2FF3E450-1022-4910-A750-C9BAD78EC444}" type="presOf" srcId="{16274843-ADC3-477D-A140-E38E84627D03}" destId="{CD047AA5-83B3-4AC8-964F-1C4AA11AD1F7}" srcOrd="0" destOrd="0" presId="urn:microsoft.com/office/officeart/2016/7/layout/LinearBlockProcessNumbered"/>
    <dgm:cxn modelId="{CBFF2254-62F9-4975-A3F2-0B5760A41963}" type="presOf" srcId="{D383E501-ACCF-4E83-8105-98396D2C9583}" destId="{A4ED322B-51DE-4410-A1A6-08A976B5F8E4}" srcOrd="0" destOrd="0" presId="urn:microsoft.com/office/officeart/2016/7/layout/LinearBlockProcessNumbered"/>
    <dgm:cxn modelId="{C8853E59-7BB7-412B-87FD-D2B41EB071A5}" type="presOf" srcId="{1FDC969D-2383-4763-916A-FF509F98D80D}" destId="{6EFCD0A6-6D0D-417D-9D39-3BCADC8ACC45}" srcOrd="0" destOrd="0" presId="urn:microsoft.com/office/officeart/2016/7/layout/LinearBlockProcessNumbered"/>
    <dgm:cxn modelId="{DD074D5A-93BB-42E0-9383-3E50B782AC87}" type="presOf" srcId="{1FDC969D-2383-4763-916A-FF509F98D80D}" destId="{84403CE7-F993-4DDC-ABD4-76FD61BCC1A1}" srcOrd="1" destOrd="0" presId="urn:microsoft.com/office/officeart/2016/7/layout/LinearBlockProcessNumbered"/>
    <dgm:cxn modelId="{5F71237F-031A-4B96-A32C-8F71AEFE7D57}" srcId="{D66715DA-DFB3-4EB9-8751-13671727790B}" destId="{D383E501-ACCF-4E83-8105-98396D2C9583}" srcOrd="3" destOrd="0" parTransId="{946EF853-3190-4F13-8EA7-CE228528F5A0}" sibTransId="{73195D81-4244-409A-A450-01704430E72C}"/>
    <dgm:cxn modelId="{BFFD768C-B448-415D-867A-93A5D95339EE}" type="presOf" srcId="{AA829F12-67F5-4AE4-A5CA-03B4F4C78767}" destId="{8A7A19E2-FB6A-4693-A73A-37E25D5F8D6F}" srcOrd="0" destOrd="0" presId="urn:microsoft.com/office/officeart/2016/7/layout/LinearBlockProcessNumbered"/>
    <dgm:cxn modelId="{97A59991-FB87-4E81-8D0E-2B6910721173}" type="presOf" srcId="{0119C875-C824-41B5-95FB-34EE317AE5BF}" destId="{525525A9-6A1D-4385-A3B8-BDCAB4C0BDE3}" srcOrd="1" destOrd="0" presId="urn:microsoft.com/office/officeart/2016/7/layout/LinearBlockProcessNumbered"/>
    <dgm:cxn modelId="{9CCBA995-B3F7-4276-B80B-04D74F314A78}" type="presOf" srcId="{4F56566D-FA55-4ACE-AF4F-D6118EAB12C4}" destId="{02025927-D879-49FB-8024-5159513D4D22}" srcOrd="0" destOrd="0" presId="urn:microsoft.com/office/officeart/2016/7/layout/LinearBlockProcessNumbered"/>
    <dgm:cxn modelId="{39016DAF-E84E-4162-8149-2656670A6F6D}" srcId="{D66715DA-DFB3-4EB9-8751-13671727790B}" destId="{E4535738-F99D-4FAA-B3BE-E83DD5B9AC18}" srcOrd="1" destOrd="0" parTransId="{D129D3F1-55B6-4D33-84EE-381F1CE26586}" sibTransId="{AA829F12-67F5-4AE4-A5CA-03B4F4C78767}"/>
    <dgm:cxn modelId="{B993ACD3-7A60-4BB4-9F59-9F49706F607B}" srcId="{D66715DA-DFB3-4EB9-8751-13671727790B}" destId="{0119C875-C824-41B5-95FB-34EE317AE5BF}" srcOrd="4" destOrd="0" parTransId="{E17571AA-41B3-44FA-8B35-7680B100E878}" sibTransId="{16274843-ADC3-477D-A140-E38E84627D03}"/>
    <dgm:cxn modelId="{802ACFD3-D816-4429-9CBC-9465C97DD9C7}" type="presOf" srcId="{DF388C97-6584-4742-9E67-AC377AD9BA29}" destId="{46E395D2-ED59-4D13-905F-471035E2920F}" srcOrd="0" destOrd="0" presId="urn:microsoft.com/office/officeart/2016/7/layout/LinearBlockProcessNumbered"/>
    <dgm:cxn modelId="{3A2C71DE-4007-40A7-9CB3-03972B80BC59}" type="presOf" srcId="{886B0ADD-5BFD-44BF-9D9B-26CC71548A5A}" destId="{D6DD528E-464A-4558-AEFA-4F0D2AAFCD3C}" srcOrd="0" destOrd="0" presId="urn:microsoft.com/office/officeart/2016/7/layout/LinearBlockProcessNumbered"/>
    <dgm:cxn modelId="{B899C1E3-681B-4FFB-A8D8-2929BD2B1CB9}" type="presOf" srcId="{73195D81-4244-409A-A450-01704430E72C}" destId="{3B9AF7EE-45FC-4294-8A7F-0401D41C1FAB}" srcOrd="0" destOrd="0" presId="urn:microsoft.com/office/officeart/2016/7/layout/LinearBlockProcessNumbered"/>
    <dgm:cxn modelId="{9DAA85E9-059B-438A-B7DE-DE2905BEC641}" srcId="{D66715DA-DFB3-4EB9-8751-13671727790B}" destId="{1FDC969D-2383-4763-916A-FF509F98D80D}" srcOrd="0" destOrd="0" parTransId="{F466DC56-E943-4C50-809D-110DA0C2E5FB}" sibTransId="{DF388C97-6584-4742-9E67-AC377AD9BA29}"/>
    <dgm:cxn modelId="{51036DD9-F18E-4C11-BA7C-E41A2F564F1E}" type="presParOf" srcId="{6EE302F6-1853-498E-9F18-B40900FB1708}" destId="{310F2D83-C130-4972-9D91-16D8E50E3E98}" srcOrd="0" destOrd="0" presId="urn:microsoft.com/office/officeart/2016/7/layout/LinearBlockProcessNumbered"/>
    <dgm:cxn modelId="{57064828-9540-4C51-A65E-3A46D022D97A}" type="presParOf" srcId="{310F2D83-C130-4972-9D91-16D8E50E3E98}" destId="{6EFCD0A6-6D0D-417D-9D39-3BCADC8ACC45}" srcOrd="0" destOrd="0" presId="urn:microsoft.com/office/officeart/2016/7/layout/LinearBlockProcessNumbered"/>
    <dgm:cxn modelId="{2EA4FFCB-FE7D-4C54-89FA-1DBACB64F2B2}" type="presParOf" srcId="{310F2D83-C130-4972-9D91-16D8E50E3E98}" destId="{46E395D2-ED59-4D13-905F-471035E2920F}" srcOrd="1" destOrd="0" presId="urn:microsoft.com/office/officeart/2016/7/layout/LinearBlockProcessNumbered"/>
    <dgm:cxn modelId="{53FBA928-29E3-4B94-A95F-DBE70B580B85}" type="presParOf" srcId="{310F2D83-C130-4972-9D91-16D8E50E3E98}" destId="{84403CE7-F993-4DDC-ABD4-76FD61BCC1A1}" srcOrd="2" destOrd="0" presId="urn:microsoft.com/office/officeart/2016/7/layout/LinearBlockProcessNumbered"/>
    <dgm:cxn modelId="{0E31379A-3834-4B14-9EE1-B35E47EF5487}" type="presParOf" srcId="{6EE302F6-1853-498E-9F18-B40900FB1708}" destId="{CFFA7DCC-B58E-4246-9DA2-3C0D52FFBD18}" srcOrd="1" destOrd="0" presId="urn:microsoft.com/office/officeart/2016/7/layout/LinearBlockProcessNumbered"/>
    <dgm:cxn modelId="{AEB159A8-2889-4C14-9085-DEE91FBFECEA}" type="presParOf" srcId="{6EE302F6-1853-498E-9F18-B40900FB1708}" destId="{D3E1C386-12DD-44F6-9FE0-C913CB2A7868}" srcOrd="2" destOrd="0" presId="urn:microsoft.com/office/officeart/2016/7/layout/LinearBlockProcessNumbered"/>
    <dgm:cxn modelId="{D1242312-F4E3-4BAB-94AC-9FF1D23AACF2}" type="presParOf" srcId="{D3E1C386-12DD-44F6-9FE0-C913CB2A7868}" destId="{EFDBEFA5-89AE-488C-AE27-4B3BFB68CF9B}" srcOrd="0" destOrd="0" presId="urn:microsoft.com/office/officeart/2016/7/layout/LinearBlockProcessNumbered"/>
    <dgm:cxn modelId="{D960709A-218E-4141-8151-82D3ABF4DFF9}" type="presParOf" srcId="{D3E1C386-12DD-44F6-9FE0-C913CB2A7868}" destId="{8A7A19E2-FB6A-4693-A73A-37E25D5F8D6F}" srcOrd="1" destOrd="0" presId="urn:microsoft.com/office/officeart/2016/7/layout/LinearBlockProcessNumbered"/>
    <dgm:cxn modelId="{2348D415-DB16-4274-9B03-434F1A44BC23}" type="presParOf" srcId="{D3E1C386-12DD-44F6-9FE0-C913CB2A7868}" destId="{D0A02D82-F4F9-424D-A585-A88CA777F1C5}" srcOrd="2" destOrd="0" presId="urn:microsoft.com/office/officeart/2016/7/layout/LinearBlockProcessNumbered"/>
    <dgm:cxn modelId="{1D64C6A8-105E-4F41-A38E-13885AFEDE4F}" type="presParOf" srcId="{6EE302F6-1853-498E-9F18-B40900FB1708}" destId="{7C441742-C52F-4527-B008-80E18666882B}" srcOrd="3" destOrd="0" presId="urn:microsoft.com/office/officeart/2016/7/layout/LinearBlockProcessNumbered"/>
    <dgm:cxn modelId="{A4C78ADD-2F14-49E1-884E-C0F04589D200}" type="presParOf" srcId="{6EE302F6-1853-498E-9F18-B40900FB1708}" destId="{60D4CDA9-ACFC-4987-8663-A389283E394E}" srcOrd="4" destOrd="0" presId="urn:microsoft.com/office/officeart/2016/7/layout/LinearBlockProcessNumbered"/>
    <dgm:cxn modelId="{756C49CC-1C16-4308-B535-1AE153F0C7EB}" type="presParOf" srcId="{60D4CDA9-ACFC-4987-8663-A389283E394E}" destId="{02025927-D879-49FB-8024-5159513D4D22}" srcOrd="0" destOrd="0" presId="urn:microsoft.com/office/officeart/2016/7/layout/LinearBlockProcessNumbered"/>
    <dgm:cxn modelId="{2B9FB626-7762-471F-9BF1-D678725DC5BE}" type="presParOf" srcId="{60D4CDA9-ACFC-4987-8663-A389283E394E}" destId="{D6DD528E-464A-4558-AEFA-4F0D2AAFCD3C}" srcOrd="1" destOrd="0" presId="urn:microsoft.com/office/officeart/2016/7/layout/LinearBlockProcessNumbered"/>
    <dgm:cxn modelId="{B272F83F-2143-4020-9008-062B8AAADC0A}" type="presParOf" srcId="{60D4CDA9-ACFC-4987-8663-A389283E394E}" destId="{4F59A8C3-F489-434C-B4BD-40829926CC50}" srcOrd="2" destOrd="0" presId="urn:microsoft.com/office/officeart/2016/7/layout/LinearBlockProcessNumbered"/>
    <dgm:cxn modelId="{9BF9CDF0-66AA-4A71-B41E-4150EBA218C8}" type="presParOf" srcId="{6EE302F6-1853-498E-9F18-B40900FB1708}" destId="{DD44ADE9-B261-45A5-96AA-D5831DA89867}" srcOrd="5" destOrd="0" presId="urn:microsoft.com/office/officeart/2016/7/layout/LinearBlockProcessNumbered"/>
    <dgm:cxn modelId="{AC772946-8379-4F37-B36A-2E1633CB217D}" type="presParOf" srcId="{6EE302F6-1853-498E-9F18-B40900FB1708}" destId="{2DEDB6B6-F7A7-49AF-88A5-C7ABC12DB02B}" srcOrd="6" destOrd="0" presId="urn:microsoft.com/office/officeart/2016/7/layout/LinearBlockProcessNumbered"/>
    <dgm:cxn modelId="{165AE275-7068-4F29-9ED9-C502A98814AB}" type="presParOf" srcId="{2DEDB6B6-F7A7-49AF-88A5-C7ABC12DB02B}" destId="{A4ED322B-51DE-4410-A1A6-08A976B5F8E4}" srcOrd="0" destOrd="0" presId="urn:microsoft.com/office/officeart/2016/7/layout/LinearBlockProcessNumbered"/>
    <dgm:cxn modelId="{D3AE8B67-39B6-4F68-B955-50A71D064448}" type="presParOf" srcId="{2DEDB6B6-F7A7-49AF-88A5-C7ABC12DB02B}" destId="{3B9AF7EE-45FC-4294-8A7F-0401D41C1FAB}" srcOrd="1" destOrd="0" presId="urn:microsoft.com/office/officeart/2016/7/layout/LinearBlockProcessNumbered"/>
    <dgm:cxn modelId="{6DE30F50-71B8-4AE8-90C3-9EE174AB181F}" type="presParOf" srcId="{2DEDB6B6-F7A7-49AF-88A5-C7ABC12DB02B}" destId="{0C62EBFC-5E31-4BA9-90F7-9ADE383EE249}" srcOrd="2" destOrd="0" presId="urn:microsoft.com/office/officeart/2016/7/layout/LinearBlockProcessNumbered"/>
    <dgm:cxn modelId="{F77F9D74-7194-40F5-892A-F3DC8D3C4762}" type="presParOf" srcId="{6EE302F6-1853-498E-9F18-B40900FB1708}" destId="{3E001F5C-1E41-48EE-85FF-B4A5235D40D3}" srcOrd="7" destOrd="0" presId="urn:microsoft.com/office/officeart/2016/7/layout/LinearBlockProcessNumbered"/>
    <dgm:cxn modelId="{DF9694A7-0C9D-4482-A0CF-0546CA389BD3}" type="presParOf" srcId="{6EE302F6-1853-498E-9F18-B40900FB1708}" destId="{06547F8E-3E00-449F-A452-8810F1E17F40}" srcOrd="8" destOrd="0" presId="urn:microsoft.com/office/officeart/2016/7/layout/LinearBlockProcessNumbered"/>
    <dgm:cxn modelId="{B2B93B9B-9AFB-4457-96C0-55691B87ADEA}" type="presParOf" srcId="{06547F8E-3E00-449F-A452-8810F1E17F40}" destId="{BD3B6201-B9A6-40FD-9D1B-FA407E847E9B}" srcOrd="0" destOrd="0" presId="urn:microsoft.com/office/officeart/2016/7/layout/LinearBlockProcessNumbered"/>
    <dgm:cxn modelId="{AD213606-8499-4DAA-AC7C-F444A86A3BBB}" type="presParOf" srcId="{06547F8E-3E00-449F-A452-8810F1E17F40}" destId="{CD047AA5-83B3-4AC8-964F-1C4AA11AD1F7}" srcOrd="1" destOrd="0" presId="urn:microsoft.com/office/officeart/2016/7/layout/LinearBlockProcessNumbered"/>
    <dgm:cxn modelId="{EA7687E9-4707-4218-8607-9661C9458451}" type="presParOf" srcId="{06547F8E-3E00-449F-A452-8810F1E17F40}" destId="{525525A9-6A1D-4385-A3B8-BDCAB4C0BDE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BB59D4-8A09-4A8C-9090-1DFA8C1FDA0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064D167-4B72-43BA-BFA5-176C32841DCA}">
      <dgm:prSet/>
      <dgm:spPr/>
      <dgm:t>
        <a:bodyPr/>
        <a:lstStyle/>
        <a:p>
          <a:r>
            <a:rPr lang="en-US"/>
            <a:t>First complete mobile solution for elderly care.</a:t>
          </a:r>
        </a:p>
      </dgm:t>
    </dgm:pt>
    <dgm:pt modelId="{AECFCE0C-C313-4633-866B-A7865EED6874}" type="parTrans" cxnId="{7E790193-A777-4FE3-B84E-22AF30B33E6E}">
      <dgm:prSet/>
      <dgm:spPr/>
      <dgm:t>
        <a:bodyPr/>
        <a:lstStyle/>
        <a:p>
          <a:endParaRPr lang="en-US"/>
        </a:p>
      </dgm:t>
    </dgm:pt>
    <dgm:pt modelId="{757BC002-90E5-433A-998D-D7645F83C836}" type="sibTrans" cxnId="{7E790193-A777-4FE3-B84E-22AF30B33E6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96E01F7-D5C8-4D73-8774-71C127D13D39}">
      <dgm:prSet/>
      <dgm:spPr/>
      <dgm:t>
        <a:bodyPr/>
        <a:lstStyle/>
        <a:p>
          <a:r>
            <a:rPr lang="en-US"/>
            <a:t>Real-time health monitoring and alerts.</a:t>
          </a:r>
        </a:p>
      </dgm:t>
    </dgm:pt>
    <dgm:pt modelId="{DE99C00F-BE32-4CE6-B2FB-D60D2BCC74D9}" type="parTrans" cxnId="{26BA950B-9253-41BA-9836-EA573E09F379}">
      <dgm:prSet/>
      <dgm:spPr/>
      <dgm:t>
        <a:bodyPr/>
        <a:lstStyle/>
        <a:p>
          <a:endParaRPr lang="en-US"/>
        </a:p>
      </dgm:t>
    </dgm:pt>
    <dgm:pt modelId="{ADF834FE-246F-4D6D-B15E-3C7895072534}" type="sibTrans" cxnId="{26BA950B-9253-41BA-9836-EA573E09F37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D7ECFBD4-DD38-4BD5-9031-CF4F2D923D0F}">
      <dgm:prSet/>
      <dgm:spPr/>
      <dgm:t>
        <a:bodyPr/>
        <a:lstStyle/>
        <a:p>
          <a:r>
            <a:rPr lang="en-US"/>
            <a:t>Scalable Firebase backend.</a:t>
          </a:r>
        </a:p>
      </dgm:t>
    </dgm:pt>
    <dgm:pt modelId="{1C7D6497-211C-47BE-A5D7-697A069BF6B2}" type="parTrans" cxnId="{D11AA3CD-A1AF-4791-82D6-8CB78278F04E}">
      <dgm:prSet/>
      <dgm:spPr/>
      <dgm:t>
        <a:bodyPr/>
        <a:lstStyle/>
        <a:p>
          <a:endParaRPr lang="en-US"/>
        </a:p>
      </dgm:t>
    </dgm:pt>
    <dgm:pt modelId="{124E7F63-1456-420B-BE74-5686CCE6BBA5}" type="sibTrans" cxnId="{D11AA3CD-A1AF-4791-82D6-8CB78278F04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D4B0F52-46B6-4ED7-9A37-D2EB8409C0AE}">
      <dgm:prSet/>
      <dgm:spPr/>
      <dgm:t>
        <a:bodyPr/>
        <a:lstStyle/>
        <a:p>
          <a:r>
            <a:rPr lang="en-US"/>
            <a:t>Designed for elderly users with simple interfaces.</a:t>
          </a:r>
        </a:p>
      </dgm:t>
    </dgm:pt>
    <dgm:pt modelId="{B5C4FEEE-1C27-44E4-A2B7-003117BC8022}" type="parTrans" cxnId="{C89C0285-BDE4-4540-B71E-807F4EEFC017}">
      <dgm:prSet/>
      <dgm:spPr/>
      <dgm:t>
        <a:bodyPr/>
        <a:lstStyle/>
        <a:p>
          <a:endParaRPr lang="en-US"/>
        </a:p>
      </dgm:t>
    </dgm:pt>
    <dgm:pt modelId="{A2D1A957-A328-4D0B-88D4-EA7077B3A54D}" type="sibTrans" cxnId="{C89C0285-BDE4-4540-B71E-807F4EEFC017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59E43861-CCC0-493E-A653-0773DBFEBFD3}">
      <dgm:prSet/>
      <dgm:spPr/>
      <dgm:t>
        <a:bodyPr/>
        <a:lstStyle/>
        <a:p>
          <a:r>
            <a:rPr lang="en-US"/>
            <a:t>Expansion possibilities: AI, smart home integration.</a:t>
          </a:r>
        </a:p>
      </dgm:t>
    </dgm:pt>
    <dgm:pt modelId="{E655CD15-D97C-437D-8F55-47EA735DFFF1}" type="parTrans" cxnId="{190CEB47-8211-481B-82A9-BD0AD862AA79}">
      <dgm:prSet/>
      <dgm:spPr/>
      <dgm:t>
        <a:bodyPr/>
        <a:lstStyle/>
        <a:p>
          <a:endParaRPr lang="en-US"/>
        </a:p>
      </dgm:t>
    </dgm:pt>
    <dgm:pt modelId="{4313E86A-CB2A-4500-8D93-C0A94BD49F40}" type="sibTrans" cxnId="{190CEB47-8211-481B-82A9-BD0AD862AA79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1999D3F2-12FC-4CFD-8BE2-541EC6D244D0}" type="pres">
      <dgm:prSet presAssocID="{9EBB59D4-8A09-4A8C-9090-1DFA8C1FDA05}" presName="Name0" presStyleCnt="0">
        <dgm:presLayoutVars>
          <dgm:animLvl val="lvl"/>
          <dgm:resizeHandles val="exact"/>
        </dgm:presLayoutVars>
      </dgm:prSet>
      <dgm:spPr/>
    </dgm:pt>
    <dgm:pt modelId="{48990FFA-AB55-4676-8EDA-635FD6407ED5}" type="pres">
      <dgm:prSet presAssocID="{1064D167-4B72-43BA-BFA5-176C32841DCA}" presName="compositeNode" presStyleCnt="0">
        <dgm:presLayoutVars>
          <dgm:bulletEnabled val="1"/>
        </dgm:presLayoutVars>
      </dgm:prSet>
      <dgm:spPr/>
    </dgm:pt>
    <dgm:pt modelId="{A13157A0-A9F0-4248-82EE-9C8088452FA1}" type="pres">
      <dgm:prSet presAssocID="{1064D167-4B72-43BA-BFA5-176C32841DCA}" presName="bgRect" presStyleLbl="alignNode1" presStyleIdx="0" presStyleCnt="5"/>
      <dgm:spPr/>
    </dgm:pt>
    <dgm:pt modelId="{BD9D9875-1F26-4356-924E-E9DA298E0282}" type="pres">
      <dgm:prSet presAssocID="{757BC002-90E5-433A-998D-D7645F83C836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A756A9CB-3850-4CFA-87DB-336094B2642A}" type="pres">
      <dgm:prSet presAssocID="{1064D167-4B72-43BA-BFA5-176C32841DCA}" presName="nodeRect" presStyleLbl="alignNode1" presStyleIdx="0" presStyleCnt="5">
        <dgm:presLayoutVars>
          <dgm:bulletEnabled val="1"/>
        </dgm:presLayoutVars>
      </dgm:prSet>
      <dgm:spPr/>
    </dgm:pt>
    <dgm:pt modelId="{C89182F8-19E2-4199-BAE5-8DED681E8C59}" type="pres">
      <dgm:prSet presAssocID="{757BC002-90E5-433A-998D-D7645F83C836}" presName="sibTrans" presStyleCnt="0"/>
      <dgm:spPr/>
    </dgm:pt>
    <dgm:pt modelId="{541709F2-458C-415E-865C-F7C1B6CC5832}" type="pres">
      <dgm:prSet presAssocID="{696E01F7-D5C8-4D73-8774-71C127D13D39}" presName="compositeNode" presStyleCnt="0">
        <dgm:presLayoutVars>
          <dgm:bulletEnabled val="1"/>
        </dgm:presLayoutVars>
      </dgm:prSet>
      <dgm:spPr/>
    </dgm:pt>
    <dgm:pt modelId="{229FC04F-5984-4C71-BA45-D5FE402BC822}" type="pres">
      <dgm:prSet presAssocID="{696E01F7-D5C8-4D73-8774-71C127D13D39}" presName="bgRect" presStyleLbl="alignNode1" presStyleIdx="1" presStyleCnt="5"/>
      <dgm:spPr/>
    </dgm:pt>
    <dgm:pt modelId="{4CC3EBD5-EB42-4042-9380-2286C1604378}" type="pres">
      <dgm:prSet presAssocID="{ADF834FE-246F-4D6D-B15E-3C7895072534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540D4C1E-B4BF-4ED8-A068-132BA4F2AB9E}" type="pres">
      <dgm:prSet presAssocID="{696E01F7-D5C8-4D73-8774-71C127D13D39}" presName="nodeRect" presStyleLbl="alignNode1" presStyleIdx="1" presStyleCnt="5">
        <dgm:presLayoutVars>
          <dgm:bulletEnabled val="1"/>
        </dgm:presLayoutVars>
      </dgm:prSet>
      <dgm:spPr/>
    </dgm:pt>
    <dgm:pt modelId="{3702B32C-4A59-44A6-BC08-388B434B496B}" type="pres">
      <dgm:prSet presAssocID="{ADF834FE-246F-4D6D-B15E-3C7895072534}" presName="sibTrans" presStyleCnt="0"/>
      <dgm:spPr/>
    </dgm:pt>
    <dgm:pt modelId="{F355B5FE-4DC2-424B-A993-79DC48DCA575}" type="pres">
      <dgm:prSet presAssocID="{D7ECFBD4-DD38-4BD5-9031-CF4F2D923D0F}" presName="compositeNode" presStyleCnt="0">
        <dgm:presLayoutVars>
          <dgm:bulletEnabled val="1"/>
        </dgm:presLayoutVars>
      </dgm:prSet>
      <dgm:spPr/>
    </dgm:pt>
    <dgm:pt modelId="{6C0D9212-D779-42DF-8123-ED16FAEC8578}" type="pres">
      <dgm:prSet presAssocID="{D7ECFBD4-DD38-4BD5-9031-CF4F2D923D0F}" presName="bgRect" presStyleLbl="alignNode1" presStyleIdx="2" presStyleCnt="5"/>
      <dgm:spPr/>
    </dgm:pt>
    <dgm:pt modelId="{F6A19D71-B9C4-4269-81E6-85DFADD5E4F3}" type="pres">
      <dgm:prSet presAssocID="{124E7F63-1456-420B-BE74-5686CCE6BBA5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347D1A49-8BA1-4576-989F-A26FD7B971DC}" type="pres">
      <dgm:prSet presAssocID="{D7ECFBD4-DD38-4BD5-9031-CF4F2D923D0F}" presName="nodeRect" presStyleLbl="alignNode1" presStyleIdx="2" presStyleCnt="5">
        <dgm:presLayoutVars>
          <dgm:bulletEnabled val="1"/>
        </dgm:presLayoutVars>
      </dgm:prSet>
      <dgm:spPr/>
    </dgm:pt>
    <dgm:pt modelId="{31BE80BF-11D0-4883-B487-52000A9A4C64}" type="pres">
      <dgm:prSet presAssocID="{124E7F63-1456-420B-BE74-5686CCE6BBA5}" presName="sibTrans" presStyleCnt="0"/>
      <dgm:spPr/>
    </dgm:pt>
    <dgm:pt modelId="{7048820C-0714-44AA-9FF3-5C42E14F56B9}" type="pres">
      <dgm:prSet presAssocID="{FD4B0F52-46B6-4ED7-9A37-D2EB8409C0AE}" presName="compositeNode" presStyleCnt="0">
        <dgm:presLayoutVars>
          <dgm:bulletEnabled val="1"/>
        </dgm:presLayoutVars>
      </dgm:prSet>
      <dgm:spPr/>
    </dgm:pt>
    <dgm:pt modelId="{6E9B7AA5-CB2D-4751-A91C-F6BB263EB5A3}" type="pres">
      <dgm:prSet presAssocID="{FD4B0F52-46B6-4ED7-9A37-D2EB8409C0AE}" presName="bgRect" presStyleLbl="alignNode1" presStyleIdx="3" presStyleCnt="5"/>
      <dgm:spPr/>
    </dgm:pt>
    <dgm:pt modelId="{3A49BD3B-3CA0-41AC-A43D-DE4A19C6DF8D}" type="pres">
      <dgm:prSet presAssocID="{A2D1A957-A328-4D0B-88D4-EA7077B3A54D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C7BD6B66-9280-4E5D-95ED-F3C9F5C7C0BF}" type="pres">
      <dgm:prSet presAssocID="{FD4B0F52-46B6-4ED7-9A37-D2EB8409C0AE}" presName="nodeRect" presStyleLbl="alignNode1" presStyleIdx="3" presStyleCnt="5">
        <dgm:presLayoutVars>
          <dgm:bulletEnabled val="1"/>
        </dgm:presLayoutVars>
      </dgm:prSet>
      <dgm:spPr/>
    </dgm:pt>
    <dgm:pt modelId="{A3C22887-9766-4C16-BD12-D6264154CD12}" type="pres">
      <dgm:prSet presAssocID="{A2D1A957-A328-4D0B-88D4-EA7077B3A54D}" presName="sibTrans" presStyleCnt="0"/>
      <dgm:spPr/>
    </dgm:pt>
    <dgm:pt modelId="{277541D0-5FBE-4BE5-93BD-645FCA118E89}" type="pres">
      <dgm:prSet presAssocID="{59E43861-CCC0-493E-A653-0773DBFEBFD3}" presName="compositeNode" presStyleCnt="0">
        <dgm:presLayoutVars>
          <dgm:bulletEnabled val="1"/>
        </dgm:presLayoutVars>
      </dgm:prSet>
      <dgm:spPr/>
    </dgm:pt>
    <dgm:pt modelId="{E3000171-2197-4A6B-B40C-3FE1BE2059C4}" type="pres">
      <dgm:prSet presAssocID="{59E43861-CCC0-493E-A653-0773DBFEBFD3}" presName="bgRect" presStyleLbl="alignNode1" presStyleIdx="4" presStyleCnt="5"/>
      <dgm:spPr/>
    </dgm:pt>
    <dgm:pt modelId="{32575352-843F-4C1A-8224-B6A69F70A190}" type="pres">
      <dgm:prSet presAssocID="{4313E86A-CB2A-4500-8D93-C0A94BD49F40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BBBE31F6-76B9-4ABE-AF49-EF7BFA922B49}" type="pres">
      <dgm:prSet presAssocID="{59E43861-CCC0-493E-A653-0773DBFEBFD3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7CDED206-998A-4867-BAB1-792D1F6B7553}" type="presOf" srcId="{ADF834FE-246F-4D6D-B15E-3C7895072534}" destId="{4CC3EBD5-EB42-4042-9380-2286C1604378}" srcOrd="0" destOrd="0" presId="urn:microsoft.com/office/officeart/2016/7/layout/LinearBlockProcessNumbered"/>
    <dgm:cxn modelId="{26BA950B-9253-41BA-9836-EA573E09F379}" srcId="{9EBB59D4-8A09-4A8C-9090-1DFA8C1FDA05}" destId="{696E01F7-D5C8-4D73-8774-71C127D13D39}" srcOrd="1" destOrd="0" parTransId="{DE99C00F-BE32-4CE6-B2FB-D60D2BCC74D9}" sibTransId="{ADF834FE-246F-4D6D-B15E-3C7895072534}"/>
    <dgm:cxn modelId="{92195211-674A-4E5E-9D8E-F34F76E232D3}" type="presOf" srcId="{59E43861-CCC0-493E-A653-0773DBFEBFD3}" destId="{BBBE31F6-76B9-4ABE-AF49-EF7BFA922B49}" srcOrd="1" destOrd="0" presId="urn:microsoft.com/office/officeart/2016/7/layout/LinearBlockProcessNumbered"/>
    <dgm:cxn modelId="{F1CD5212-1D6D-4CBA-9DDC-74DC9643C0C0}" type="presOf" srcId="{A2D1A957-A328-4D0B-88D4-EA7077B3A54D}" destId="{3A49BD3B-3CA0-41AC-A43D-DE4A19C6DF8D}" srcOrd="0" destOrd="0" presId="urn:microsoft.com/office/officeart/2016/7/layout/LinearBlockProcessNumbered"/>
    <dgm:cxn modelId="{2993EA3E-9614-4230-8125-455885CE16DD}" type="presOf" srcId="{757BC002-90E5-433A-998D-D7645F83C836}" destId="{BD9D9875-1F26-4356-924E-E9DA298E0282}" srcOrd="0" destOrd="0" presId="urn:microsoft.com/office/officeart/2016/7/layout/LinearBlockProcessNumbered"/>
    <dgm:cxn modelId="{190CEB47-8211-481B-82A9-BD0AD862AA79}" srcId="{9EBB59D4-8A09-4A8C-9090-1DFA8C1FDA05}" destId="{59E43861-CCC0-493E-A653-0773DBFEBFD3}" srcOrd="4" destOrd="0" parTransId="{E655CD15-D97C-437D-8F55-47EA735DFFF1}" sibTransId="{4313E86A-CB2A-4500-8D93-C0A94BD49F40}"/>
    <dgm:cxn modelId="{6587B751-09BD-47FC-B25F-AAE1C45CC478}" type="presOf" srcId="{1064D167-4B72-43BA-BFA5-176C32841DCA}" destId="{A756A9CB-3850-4CFA-87DB-336094B2642A}" srcOrd="1" destOrd="0" presId="urn:microsoft.com/office/officeart/2016/7/layout/LinearBlockProcessNumbered"/>
    <dgm:cxn modelId="{1BF64683-D663-49D5-B1E5-A6FA97D5D309}" type="presOf" srcId="{59E43861-CCC0-493E-A653-0773DBFEBFD3}" destId="{E3000171-2197-4A6B-B40C-3FE1BE2059C4}" srcOrd="0" destOrd="0" presId="urn:microsoft.com/office/officeart/2016/7/layout/LinearBlockProcessNumbered"/>
    <dgm:cxn modelId="{206E0384-A5AB-4505-823A-E5E061137B1B}" type="presOf" srcId="{FD4B0F52-46B6-4ED7-9A37-D2EB8409C0AE}" destId="{6E9B7AA5-CB2D-4751-A91C-F6BB263EB5A3}" srcOrd="0" destOrd="0" presId="urn:microsoft.com/office/officeart/2016/7/layout/LinearBlockProcessNumbered"/>
    <dgm:cxn modelId="{C89C0285-BDE4-4540-B71E-807F4EEFC017}" srcId="{9EBB59D4-8A09-4A8C-9090-1DFA8C1FDA05}" destId="{FD4B0F52-46B6-4ED7-9A37-D2EB8409C0AE}" srcOrd="3" destOrd="0" parTransId="{B5C4FEEE-1C27-44E4-A2B7-003117BC8022}" sibTransId="{A2D1A957-A328-4D0B-88D4-EA7077B3A54D}"/>
    <dgm:cxn modelId="{7E790193-A777-4FE3-B84E-22AF30B33E6E}" srcId="{9EBB59D4-8A09-4A8C-9090-1DFA8C1FDA05}" destId="{1064D167-4B72-43BA-BFA5-176C32841DCA}" srcOrd="0" destOrd="0" parTransId="{AECFCE0C-C313-4633-866B-A7865EED6874}" sibTransId="{757BC002-90E5-433A-998D-D7645F83C836}"/>
    <dgm:cxn modelId="{DDA9A5B0-F7DF-4C5D-8A0A-29E8CB5DD30D}" type="presOf" srcId="{D7ECFBD4-DD38-4BD5-9031-CF4F2D923D0F}" destId="{6C0D9212-D779-42DF-8123-ED16FAEC8578}" srcOrd="0" destOrd="0" presId="urn:microsoft.com/office/officeart/2016/7/layout/LinearBlockProcessNumbered"/>
    <dgm:cxn modelId="{479CE7CB-97E6-4D42-9B44-C13A90E424BD}" type="presOf" srcId="{D7ECFBD4-DD38-4BD5-9031-CF4F2D923D0F}" destId="{347D1A49-8BA1-4576-989F-A26FD7B971DC}" srcOrd="1" destOrd="0" presId="urn:microsoft.com/office/officeart/2016/7/layout/LinearBlockProcessNumbered"/>
    <dgm:cxn modelId="{D11AA3CD-A1AF-4791-82D6-8CB78278F04E}" srcId="{9EBB59D4-8A09-4A8C-9090-1DFA8C1FDA05}" destId="{D7ECFBD4-DD38-4BD5-9031-CF4F2D923D0F}" srcOrd="2" destOrd="0" parTransId="{1C7D6497-211C-47BE-A5D7-697A069BF6B2}" sibTransId="{124E7F63-1456-420B-BE74-5686CCE6BBA5}"/>
    <dgm:cxn modelId="{607871CE-2F94-4556-9E7A-45E14EF2D30A}" type="presOf" srcId="{FD4B0F52-46B6-4ED7-9A37-D2EB8409C0AE}" destId="{C7BD6B66-9280-4E5D-95ED-F3C9F5C7C0BF}" srcOrd="1" destOrd="0" presId="urn:microsoft.com/office/officeart/2016/7/layout/LinearBlockProcessNumbered"/>
    <dgm:cxn modelId="{537367D5-EE7A-43E8-A82D-FBDAFF404899}" type="presOf" srcId="{696E01F7-D5C8-4D73-8774-71C127D13D39}" destId="{540D4C1E-B4BF-4ED8-A068-132BA4F2AB9E}" srcOrd="1" destOrd="0" presId="urn:microsoft.com/office/officeart/2016/7/layout/LinearBlockProcessNumbered"/>
    <dgm:cxn modelId="{7AF185DC-9B7B-40D0-8FD1-6FE17C3CB221}" type="presOf" srcId="{9EBB59D4-8A09-4A8C-9090-1DFA8C1FDA05}" destId="{1999D3F2-12FC-4CFD-8BE2-541EC6D244D0}" srcOrd="0" destOrd="0" presId="urn:microsoft.com/office/officeart/2016/7/layout/LinearBlockProcessNumbered"/>
    <dgm:cxn modelId="{D12307E5-EB4A-4619-BD91-2F588ABB02EF}" type="presOf" srcId="{124E7F63-1456-420B-BE74-5686CCE6BBA5}" destId="{F6A19D71-B9C4-4269-81E6-85DFADD5E4F3}" srcOrd="0" destOrd="0" presId="urn:microsoft.com/office/officeart/2016/7/layout/LinearBlockProcessNumbered"/>
    <dgm:cxn modelId="{80D2ACE5-9A20-4A2C-B458-CC076D5C20BA}" type="presOf" srcId="{4313E86A-CB2A-4500-8D93-C0A94BD49F40}" destId="{32575352-843F-4C1A-8224-B6A69F70A190}" srcOrd="0" destOrd="0" presId="urn:microsoft.com/office/officeart/2016/7/layout/LinearBlockProcessNumbered"/>
    <dgm:cxn modelId="{736723E9-AF08-43F5-A35E-09B134A0588E}" type="presOf" srcId="{696E01F7-D5C8-4D73-8774-71C127D13D39}" destId="{229FC04F-5984-4C71-BA45-D5FE402BC822}" srcOrd="0" destOrd="0" presId="urn:microsoft.com/office/officeart/2016/7/layout/LinearBlockProcessNumbered"/>
    <dgm:cxn modelId="{1EB05BEA-7767-4EB0-A655-E6813529C461}" type="presOf" srcId="{1064D167-4B72-43BA-BFA5-176C32841DCA}" destId="{A13157A0-A9F0-4248-82EE-9C8088452FA1}" srcOrd="0" destOrd="0" presId="urn:microsoft.com/office/officeart/2016/7/layout/LinearBlockProcessNumbered"/>
    <dgm:cxn modelId="{E61E573E-5EEC-4580-AC99-D47CBE5A2893}" type="presParOf" srcId="{1999D3F2-12FC-4CFD-8BE2-541EC6D244D0}" destId="{48990FFA-AB55-4676-8EDA-635FD6407ED5}" srcOrd="0" destOrd="0" presId="urn:microsoft.com/office/officeart/2016/7/layout/LinearBlockProcessNumbered"/>
    <dgm:cxn modelId="{2F72D67D-C1BA-4D8C-B738-0928A3FA91F7}" type="presParOf" srcId="{48990FFA-AB55-4676-8EDA-635FD6407ED5}" destId="{A13157A0-A9F0-4248-82EE-9C8088452FA1}" srcOrd="0" destOrd="0" presId="urn:microsoft.com/office/officeart/2016/7/layout/LinearBlockProcessNumbered"/>
    <dgm:cxn modelId="{6155306D-B7B5-4A07-9DFF-BF0DAF794F49}" type="presParOf" srcId="{48990FFA-AB55-4676-8EDA-635FD6407ED5}" destId="{BD9D9875-1F26-4356-924E-E9DA298E0282}" srcOrd="1" destOrd="0" presId="urn:microsoft.com/office/officeart/2016/7/layout/LinearBlockProcessNumbered"/>
    <dgm:cxn modelId="{DEE9D945-736F-42AF-B881-4C78F3696453}" type="presParOf" srcId="{48990FFA-AB55-4676-8EDA-635FD6407ED5}" destId="{A756A9CB-3850-4CFA-87DB-336094B2642A}" srcOrd="2" destOrd="0" presId="urn:microsoft.com/office/officeart/2016/7/layout/LinearBlockProcessNumbered"/>
    <dgm:cxn modelId="{79C373A3-EAE8-4781-9D59-094B381F4A4F}" type="presParOf" srcId="{1999D3F2-12FC-4CFD-8BE2-541EC6D244D0}" destId="{C89182F8-19E2-4199-BAE5-8DED681E8C59}" srcOrd="1" destOrd="0" presId="urn:microsoft.com/office/officeart/2016/7/layout/LinearBlockProcessNumbered"/>
    <dgm:cxn modelId="{0FB1CCD4-3AFC-4E2B-80BA-39BA3E7C5451}" type="presParOf" srcId="{1999D3F2-12FC-4CFD-8BE2-541EC6D244D0}" destId="{541709F2-458C-415E-865C-F7C1B6CC5832}" srcOrd="2" destOrd="0" presId="urn:microsoft.com/office/officeart/2016/7/layout/LinearBlockProcessNumbered"/>
    <dgm:cxn modelId="{DDD59036-3E4D-45C8-A471-CD34359CEF3F}" type="presParOf" srcId="{541709F2-458C-415E-865C-F7C1B6CC5832}" destId="{229FC04F-5984-4C71-BA45-D5FE402BC822}" srcOrd="0" destOrd="0" presId="urn:microsoft.com/office/officeart/2016/7/layout/LinearBlockProcessNumbered"/>
    <dgm:cxn modelId="{6803C6B3-0B31-40D5-89F7-65A02DB14542}" type="presParOf" srcId="{541709F2-458C-415E-865C-F7C1B6CC5832}" destId="{4CC3EBD5-EB42-4042-9380-2286C1604378}" srcOrd="1" destOrd="0" presId="urn:microsoft.com/office/officeart/2016/7/layout/LinearBlockProcessNumbered"/>
    <dgm:cxn modelId="{9A86F88D-F569-4E6E-8995-4B7FFEC8E73B}" type="presParOf" srcId="{541709F2-458C-415E-865C-F7C1B6CC5832}" destId="{540D4C1E-B4BF-4ED8-A068-132BA4F2AB9E}" srcOrd="2" destOrd="0" presId="urn:microsoft.com/office/officeart/2016/7/layout/LinearBlockProcessNumbered"/>
    <dgm:cxn modelId="{0CE4123C-1325-49D3-8513-DE509622A7EC}" type="presParOf" srcId="{1999D3F2-12FC-4CFD-8BE2-541EC6D244D0}" destId="{3702B32C-4A59-44A6-BC08-388B434B496B}" srcOrd="3" destOrd="0" presId="urn:microsoft.com/office/officeart/2016/7/layout/LinearBlockProcessNumbered"/>
    <dgm:cxn modelId="{3DCAF5E5-0C1C-4B63-9DBF-E4C821F9103B}" type="presParOf" srcId="{1999D3F2-12FC-4CFD-8BE2-541EC6D244D0}" destId="{F355B5FE-4DC2-424B-A993-79DC48DCA575}" srcOrd="4" destOrd="0" presId="urn:microsoft.com/office/officeart/2016/7/layout/LinearBlockProcessNumbered"/>
    <dgm:cxn modelId="{B6FBF923-CC89-424E-B713-91FF6019BF66}" type="presParOf" srcId="{F355B5FE-4DC2-424B-A993-79DC48DCA575}" destId="{6C0D9212-D779-42DF-8123-ED16FAEC8578}" srcOrd="0" destOrd="0" presId="urn:microsoft.com/office/officeart/2016/7/layout/LinearBlockProcessNumbered"/>
    <dgm:cxn modelId="{6BE0DCEE-B303-4B14-BBFC-59D476012D14}" type="presParOf" srcId="{F355B5FE-4DC2-424B-A993-79DC48DCA575}" destId="{F6A19D71-B9C4-4269-81E6-85DFADD5E4F3}" srcOrd="1" destOrd="0" presId="urn:microsoft.com/office/officeart/2016/7/layout/LinearBlockProcessNumbered"/>
    <dgm:cxn modelId="{F379AE3C-A575-481F-82AD-27DC7DA017A5}" type="presParOf" srcId="{F355B5FE-4DC2-424B-A993-79DC48DCA575}" destId="{347D1A49-8BA1-4576-989F-A26FD7B971DC}" srcOrd="2" destOrd="0" presId="urn:microsoft.com/office/officeart/2016/7/layout/LinearBlockProcessNumbered"/>
    <dgm:cxn modelId="{ACE4F10E-DB0C-4622-9935-D01FD7D98589}" type="presParOf" srcId="{1999D3F2-12FC-4CFD-8BE2-541EC6D244D0}" destId="{31BE80BF-11D0-4883-B487-52000A9A4C64}" srcOrd="5" destOrd="0" presId="urn:microsoft.com/office/officeart/2016/7/layout/LinearBlockProcessNumbered"/>
    <dgm:cxn modelId="{564EE386-60C1-48C9-A318-0F5CBF638C94}" type="presParOf" srcId="{1999D3F2-12FC-4CFD-8BE2-541EC6D244D0}" destId="{7048820C-0714-44AA-9FF3-5C42E14F56B9}" srcOrd="6" destOrd="0" presId="urn:microsoft.com/office/officeart/2016/7/layout/LinearBlockProcessNumbered"/>
    <dgm:cxn modelId="{B29A80DD-57F7-4E38-AA2C-EE55C880B408}" type="presParOf" srcId="{7048820C-0714-44AA-9FF3-5C42E14F56B9}" destId="{6E9B7AA5-CB2D-4751-A91C-F6BB263EB5A3}" srcOrd="0" destOrd="0" presId="urn:microsoft.com/office/officeart/2016/7/layout/LinearBlockProcessNumbered"/>
    <dgm:cxn modelId="{9A7AEBF2-E0BF-4B72-AFCE-B7545D6B7606}" type="presParOf" srcId="{7048820C-0714-44AA-9FF3-5C42E14F56B9}" destId="{3A49BD3B-3CA0-41AC-A43D-DE4A19C6DF8D}" srcOrd="1" destOrd="0" presId="urn:microsoft.com/office/officeart/2016/7/layout/LinearBlockProcessNumbered"/>
    <dgm:cxn modelId="{0D5BD1DC-64D4-452E-8D1E-39282DBEDC1C}" type="presParOf" srcId="{7048820C-0714-44AA-9FF3-5C42E14F56B9}" destId="{C7BD6B66-9280-4E5D-95ED-F3C9F5C7C0BF}" srcOrd="2" destOrd="0" presId="urn:microsoft.com/office/officeart/2016/7/layout/LinearBlockProcessNumbered"/>
    <dgm:cxn modelId="{0199C994-4100-492A-B5DA-3AE9DCC2B57D}" type="presParOf" srcId="{1999D3F2-12FC-4CFD-8BE2-541EC6D244D0}" destId="{A3C22887-9766-4C16-BD12-D6264154CD12}" srcOrd="7" destOrd="0" presId="urn:microsoft.com/office/officeart/2016/7/layout/LinearBlockProcessNumbered"/>
    <dgm:cxn modelId="{57423297-D5D2-4693-9359-79B1467D8FCA}" type="presParOf" srcId="{1999D3F2-12FC-4CFD-8BE2-541EC6D244D0}" destId="{277541D0-5FBE-4BE5-93BD-645FCA118E89}" srcOrd="8" destOrd="0" presId="urn:microsoft.com/office/officeart/2016/7/layout/LinearBlockProcessNumbered"/>
    <dgm:cxn modelId="{7A43E278-47BD-4B24-B4A3-FF4ABC10DCE7}" type="presParOf" srcId="{277541D0-5FBE-4BE5-93BD-645FCA118E89}" destId="{E3000171-2197-4A6B-B40C-3FE1BE2059C4}" srcOrd="0" destOrd="0" presId="urn:microsoft.com/office/officeart/2016/7/layout/LinearBlockProcessNumbered"/>
    <dgm:cxn modelId="{F1A7D81E-3EF0-46F6-94F1-45508D8364C5}" type="presParOf" srcId="{277541D0-5FBE-4BE5-93BD-645FCA118E89}" destId="{32575352-843F-4C1A-8224-B6A69F70A190}" srcOrd="1" destOrd="0" presId="urn:microsoft.com/office/officeart/2016/7/layout/LinearBlockProcessNumbered"/>
    <dgm:cxn modelId="{39500236-CE07-45E1-9D90-9C7E652CE053}" type="presParOf" srcId="{277541D0-5FBE-4BE5-93BD-645FCA118E89}" destId="{BBBE31F6-76B9-4ABE-AF49-EF7BFA922B4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9F8CCB-DF22-4B6E-B63E-B53060E30C2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1149434-21A0-450F-BC75-7F183A4C5A17}">
      <dgm:prSet/>
      <dgm:spPr/>
      <dgm:t>
        <a:bodyPr/>
        <a:lstStyle/>
        <a:p>
          <a:r>
            <a:rPr lang="en-US" b="1"/>
            <a:t>Users Collection:</a:t>
          </a:r>
          <a:r>
            <a:rPr lang="en-US"/>
            <a:t> Elderly and Family Member details.</a:t>
          </a:r>
        </a:p>
      </dgm:t>
    </dgm:pt>
    <dgm:pt modelId="{1E5C8ACC-FAB7-4EE5-8EDB-D2058D4CBDB4}" type="parTrans" cxnId="{CB506FDD-24C1-483E-A33A-D4181E582749}">
      <dgm:prSet/>
      <dgm:spPr/>
      <dgm:t>
        <a:bodyPr/>
        <a:lstStyle/>
        <a:p>
          <a:endParaRPr lang="en-US"/>
        </a:p>
      </dgm:t>
    </dgm:pt>
    <dgm:pt modelId="{FE431080-A2A8-476B-8A63-0FD9FE802A5D}" type="sibTrans" cxnId="{CB506FDD-24C1-483E-A33A-D4181E58274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A956BBD-9811-40C3-8DAA-520EA622ACB5}">
      <dgm:prSet/>
      <dgm:spPr/>
      <dgm:t>
        <a:bodyPr/>
        <a:lstStyle/>
        <a:p>
          <a:r>
            <a:rPr lang="en-US" b="1"/>
            <a:t>Medications Collection:</a:t>
          </a:r>
          <a:r>
            <a:rPr lang="en-US"/>
            <a:t> Medication tracking and reminders.</a:t>
          </a:r>
        </a:p>
      </dgm:t>
    </dgm:pt>
    <dgm:pt modelId="{53BD56A4-3497-4BEB-BA80-9341C35D339F}" type="parTrans" cxnId="{BEBBD303-5855-41EC-9C32-2EE95B9201C0}">
      <dgm:prSet/>
      <dgm:spPr/>
      <dgm:t>
        <a:bodyPr/>
        <a:lstStyle/>
        <a:p>
          <a:endParaRPr lang="en-US"/>
        </a:p>
      </dgm:t>
    </dgm:pt>
    <dgm:pt modelId="{009B55AA-D464-4F05-86CF-2BAFCA3D4EF3}" type="sibTrans" cxnId="{BEBBD303-5855-41EC-9C32-2EE95B9201C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B637F4D-67EC-4C72-9629-C643F2F39D11}">
      <dgm:prSet/>
      <dgm:spPr/>
      <dgm:t>
        <a:bodyPr/>
        <a:lstStyle/>
        <a:p>
          <a:r>
            <a:rPr lang="en-US" b="1"/>
            <a:t>Daily Check-Ins:</a:t>
          </a:r>
          <a:r>
            <a:rPr lang="en-US"/>
            <a:t> Health status updates.</a:t>
          </a:r>
        </a:p>
      </dgm:t>
    </dgm:pt>
    <dgm:pt modelId="{E56D9C89-465C-4AAF-BFDD-CC145F6C063C}" type="parTrans" cxnId="{2C30B7CB-8B14-4CDD-BBA6-1C7F319BEE60}">
      <dgm:prSet/>
      <dgm:spPr/>
      <dgm:t>
        <a:bodyPr/>
        <a:lstStyle/>
        <a:p>
          <a:endParaRPr lang="en-US"/>
        </a:p>
      </dgm:t>
    </dgm:pt>
    <dgm:pt modelId="{F0B04078-8FB4-407C-94DA-DC89FAF6065B}" type="sibTrans" cxnId="{2C30B7CB-8B14-4CDD-BBA6-1C7F319BEE6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91458E1-48A0-4EF4-B60D-20CA2090E0E4}">
      <dgm:prSet/>
      <dgm:spPr/>
      <dgm:t>
        <a:bodyPr/>
        <a:lstStyle/>
        <a:p>
          <a:r>
            <a:rPr lang="en-US" b="1"/>
            <a:t>Health Data:</a:t>
          </a:r>
          <a:r>
            <a:rPr lang="en-US"/>
            <a:t> Vital signs monitoring.</a:t>
          </a:r>
        </a:p>
      </dgm:t>
    </dgm:pt>
    <dgm:pt modelId="{18692DF7-2E96-4B08-B3D0-BDC445A5692C}" type="parTrans" cxnId="{C8E2BDE7-A5E5-4B6E-9C1E-C969DDD7C0DF}">
      <dgm:prSet/>
      <dgm:spPr/>
      <dgm:t>
        <a:bodyPr/>
        <a:lstStyle/>
        <a:p>
          <a:endParaRPr lang="en-US"/>
        </a:p>
      </dgm:t>
    </dgm:pt>
    <dgm:pt modelId="{8DC6528D-BAD2-400C-8926-D15EF617C9EB}" type="sibTrans" cxnId="{C8E2BDE7-A5E5-4B6E-9C1E-C969DDD7C0DF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CF135AAF-CCCF-4D08-813C-7CACBB52C464}" type="pres">
      <dgm:prSet presAssocID="{BD9F8CCB-DF22-4B6E-B63E-B53060E30C20}" presName="Name0" presStyleCnt="0">
        <dgm:presLayoutVars>
          <dgm:animLvl val="lvl"/>
          <dgm:resizeHandles val="exact"/>
        </dgm:presLayoutVars>
      </dgm:prSet>
      <dgm:spPr/>
    </dgm:pt>
    <dgm:pt modelId="{D7307990-6BCC-4D02-B05F-076EA25802EF}" type="pres">
      <dgm:prSet presAssocID="{A1149434-21A0-450F-BC75-7F183A4C5A17}" presName="compositeNode" presStyleCnt="0">
        <dgm:presLayoutVars>
          <dgm:bulletEnabled val="1"/>
        </dgm:presLayoutVars>
      </dgm:prSet>
      <dgm:spPr/>
    </dgm:pt>
    <dgm:pt modelId="{B9DAE509-5E2D-4718-951D-C4FCABDAD4F6}" type="pres">
      <dgm:prSet presAssocID="{A1149434-21A0-450F-BC75-7F183A4C5A17}" presName="bgRect" presStyleLbl="alignNode1" presStyleIdx="0" presStyleCnt="4"/>
      <dgm:spPr/>
    </dgm:pt>
    <dgm:pt modelId="{B89219CC-12C5-427E-A101-72E82C0F1921}" type="pres">
      <dgm:prSet presAssocID="{FE431080-A2A8-476B-8A63-0FD9FE802A5D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18618F30-ED34-4C88-9A63-5B7632984EE8}" type="pres">
      <dgm:prSet presAssocID="{A1149434-21A0-450F-BC75-7F183A4C5A17}" presName="nodeRect" presStyleLbl="alignNode1" presStyleIdx="0" presStyleCnt="4">
        <dgm:presLayoutVars>
          <dgm:bulletEnabled val="1"/>
        </dgm:presLayoutVars>
      </dgm:prSet>
      <dgm:spPr/>
    </dgm:pt>
    <dgm:pt modelId="{975BA0D5-5BDF-42BB-AB13-D4756D9BC9B8}" type="pres">
      <dgm:prSet presAssocID="{FE431080-A2A8-476B-8A63-0FD9FE802A5D}" presName="sibTrans" presStyleCnt="0"/>
      <dgm:spPr/>
    </dgm:pt>
    <dgm:pt modelId="{CBB6AD4A-6DC4-43D4-A3F2-7B6094CB23B3}" type="pres">
      <dgm:prSet presAssocID="{9A956BBD-9811-40C3-8DAA-520EA622ACB5}" presName="compositeNode" presStyleCnt="0">
        <dgm:presLayoutVars>
          <dgm:bulletEnabled val="1"/>
        </dgm:presLayoutVars>
      </dgm:prSet>
      <dgm:spPr/>
    </dgm:pt>
    <dgm:pt modelId="{0E30CC5E-4B9E-40E4-AF7E-2788369FE1AD}" type="pres">
      <dgm:prSet presAssocID="{9A956BBD-9811-40C3-8DAA-520EA622ACB5}" presName="bgRect" presStyleLbl="alignNode1" presStyleIdx="1" presStyleCnt="4"/>
      <dgm:spPr/>
    </dgm:pt>
    <dgm:pt modelId="{6D446ADF-FD3B-45B8-BBA9-E5961604FB84}" type="pres">
      <dgm:prSet presAssocID="{009B55AA-D464-4F05-86CF-2BAFCA3D4EF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C89C0424-8AE9-4112-A5C9-7EB0739256F2}" type="pres">
      <dgm:prSet presAssocID="{9A956BBD-9811-40C3-8DAA-520EA622ACB5}" presName="nodeRect" presStyleLbl="alignNode1" presStyleIdx="1" presStyleCnt="4">
        <dgm:presLayoutVars>
          <dgm:bulletEnabled val="1"/>
        </dgm:presLayoutVars>
      </dgm:prSet>
      <dgm:spPr/>
    </dgm:pt>
    <dgm:pt modelId="{7003959B-BD7B-4315-9199-914CDC5148EC}" type="pres">
      <dgm:prSet presAssocID="{009B55AA-D464-4F05-86CF-2BAFCA3D4EF3}" presName="sibTrans" presStyleCnt="0"/>
      <dgm:spPr/>
    </dgm:pt>
    <dgm:pt modelId="{4BD58444-4343-4E40-9ABC-78E53BD6A2E6}" type="pres">
      <dgm:prSet presAssocID="{BB637F4D-67EC-4C72-9629-C643F2F39D11}" presName="compositeNode" presStyleCnt="0">
        <dgm:presLayoutVars>
          <dgm:bulletEnabled val="1"/>
        </dgm:presLayoutVars>
      </dgm:prSet>
      <dgm:spPr/>
    </dgm:pt>
    <dgm:pt modelId="{A0F5D794-BB6D-492E-8F54-0AF81DE00216}" type="pres">
      <dgm:prSet presAssocID="{BB637F4D-67EC-4C72-9629-C643F2F39D11}" presName="bgRect" presStyleLbl="alignNode1" presStyleIdx="2" presStyleCnt="4"/>
      <dgm:spPr/>
    </dgm:pt>
    <dgm:pt modelId="{BE334A60-F465-49C8-BEC5-6007EF52859D}" type="pres">
      <dgm:prSet presAssocID="{F0B04078-8FB4-407C-94DA-DC89FAF6065B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CD22DDCC-CFFD-4133-83A7-CEFA5C6C07FA}" type="pres">
      <dgm:prSet presAssocID="{BB637F4D-67EC-4C72-9629-C643F2F39D11}" presName="nodeRect" presStyleLbl="alignNode1" presStyleIdx="2" presStyleCnt="4">
        <dgm:presLayoutVars>
          <dgm:bulletEnabled val="1"/>
        </dgm:presLayoutVars>
      </dgm:prSet>
      <dgm:spPr/>
    </dgm:pt>
    <dgm:pt modelId="{BC0E8528-1A47-43D5-8254-3456BE9865FD}" type="pres">
      <dgm:prSet presAssocID="{F0B04078-8FB4-407C-94DA-DC89FAF6065B}" presName="sibTrans" presStyleCnt="0"/>
      <dgm:spPr/>
    </dgm:pt>
    <dgm:pt modelId="{F5CEE669-04B7-4B9F-B0FA-53BF4B0D1FE8}" type="pres">
      <dgm:prSet presAssocID="{991458E1-48A0-4EF4-B60D-20CA2090E0E4}" presName="compositeNode" presStyleCnt="0">
        <dgm:presLayoutVars>
          <dgm:bulletEnabled val="1"/>
        </dgm:presLayoutVars>
      </dgm:prSet>
      <dgm:spPr/>
    </dgm:pt>
    <dgm:pt modelId="{4B3F7710-9F37-44B0-B9A9-6EC53C3F96A2}" type="pres">
      <dgm:prSet presAssocID="{991458E1-48A0-4EF4-B60D-20CA2090E0E4}" presName="bgRect" presStyleLbl="alignNode1" presStyleIdx="3" presStyleCnt="4"/>
      <dgm:spPr/>
    </dgm:pt>
    <dgm:pt modelId="{665F4CBF-2B96-433B-BC0E-F575AA249B52}" type="pres">
      <dgm:prSet presAssocID="{8DC6528D-BAD2-400C-8926-D15EF617C9EB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4C3BFC7E-F573-44ED-9CBA-C56C190F3E80}" type="pres">
      <dgm:prSet presAssocID="{991458E1-48A0-4EF4-B60D-20CA2090E0E4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D197302-2E20-49EC-8721-6C07EF2E05AF}" type="presOf" srcId="{BD9F8CCB-DF22-4B6E-B63E-B53060E30C20}" destId="{CF135AAF-CCCF-4D08-813C-7CACBB52C464}" srcOrd="0" destOrd="0" presId="urn:microsoft.com/office/officeart/2016/7/layout/LinearBlockProcessNumbered"/>
    <dgm:cxn modelId="{BEBBD303-5855-41EC-9C32-2EE95B9201C0}" srcId="{BD9F8CCB-DF22-4B6E-B63E-B53060E30C20}" destId="{9A956BBD-9811-40C3-8DAA-520EA622ACB5}" srcOrd="1" destOrd="0" parTransId="{53BD56A4-3497-4BEB-BA80-9341C35D339F}" sibTransId="{009B55AA-D464-4F05-86CF-2BAFCA3D4EF3}"/>
    <dgm:cxn modelId="{D7C39C17-8730-44E5-865E-8167FC4A4C15}" type="presOf" srcId="{991458E1-48A0-4EF4-B60D-20CA2090E0E4}" destId="{4B3F7710-9F37-44B0-B9A9-6EC53C3F96A2}" srcOrd="0" destOrd="0" presId="urn:microsoft.com/office/officeart/2016/7/layout/LinearBlockProcessNumbered"/>
    <dgm:cxn modelId="{8588705E-362B-48B7-9FC6-0D52527768D2}" type="presOf" srcId="{9A956BBD-9811-40C3-8DAA-520EA622ACB5}" destId="{C89C0424-8AE9-4112-A5C9-7EB0739256F2}" srcOrd="1" destOrd="0" presId="urn:microsoft.com/office/officeart/2016/7/layout/LinearBlockProcessNumbered"/>
    <dgm:cxn modelId="{87099E68-770C-4E45-A9D7-B93A03F31F7F}" type="presOf" srcId="{A1149434-21A0-450F-BC75-7F183A4C5A17}" destId="{B9DAE509-5E2D-4718-951D-C4FCABDAD4F6}" srcOrd="0" destOrd="0" presId="urn:microsoft.com/office/officeart/2016/7/layout/LinearBlockProcessNumbered"/>
    <dgm:cxn modelId="{33B0F54F-B7DA-4A41-BC22-0FD99909B351}" type="presOf" srcId="{FE431080-A2A8-476B-8A63-0FD9FE802A5D}" destId="{B89219CC-12C5-427E-A101-72E82C0F1921}" srcOrd="0" destOrd="0" presId="urn:microsoft.com/office/officeart/2016/7/layout/LinearBlockProcessNumbered"/>
    <dgm:cxn modelId="{770F045A-42FF-48D6-A3FB-A47DF18801D9}" type="presOf" srcId="{8DC6528D-BAD2-400C-8926-D15EF617C9EB}" destId="{665F4CBF-2B96-433B-BC0E-F575AA249B52}" srcOrd="0" destOrd="0" presId="urn:microsoft.com/office/officeart/2016/7/layout/LinearBlockProcessNumbered"/>
    <dgm:cxn modelId="{826E677A-2AE4-4D62-9532-6DDF5E20B2D5}" type="presOf" srcId="{BB637F4D-67EC-4C72-9629-C643F2F39D11}" destId="{A0F5D794-BB6D-492E-8F54-0AF81DE00216}" srcOrd="0" destOrd="0" presId="urn:microsoft.com/office/officeart/2016/7/layout/LinearBlockProcessNumbered"/>
    <dgm:cxn modelId="{F4667E82-1DC7-47B0-A0DB-C247D7D6BA39}" type="presOf" srcId="{009B55AA-D464-4F05-86CF-2BAFCA3D4EF3}" destId="{6D446ADF-FD3B-45B8-BBA9-E5961604FB84}" srcOrd="0" destOrd="0" presId="urn:microsoft.com/office/officeart/2016/7/layout/LinearBlockProcessNumbered"/>
    <dgm:cxn modelId="{EAC62783-52AF-4DA4-823C-1E9C67AFE2D3}" type="presOf" srcId="{F0B04078-8FB4-407C-94DA-DC89FAF6065B}" destId="{BE334A60-F465-49C8-BEC5-6007EF52859D}" srcOrd="0" destOrd="0" presId="urn:microsoft.com/office/officeart/2016/7/layout/LinearBlockProcessNumbered"/>
    <dgm:cxn modelId="{F9278F94-6024-4BA3-861E-E1A52ADAB7C5}" type="presOf" srcId="{BB637F4D-67EC-4C72-9629-C643F2F39D11}" destId="{CD22DDCC-CFFD-4133-83A7-CEFA5C6C07FA}" srcOrd="1" destOrd="0" presId="urn:microsoft.com/office/officeart/2016/7/layout/LinearBlockProcessNumbered"/>
    <dgm:cxn modelId="{C23C959E-DF26-4B2A-90CB-3194E3D5D503}" type="presOf" srcId="{9A956BBD-9811-40C3-8DAA-520EA622ACB5}" destId="{0E30CC5E-4B9E-40E4-AF7E-2788369FE1AD}" srcOrd="0" destOrd="0" presId="urn:microsoft.com/office/officeart/2016/7/layout/LinearBlockProcessNumbered"/>
    <dgm:cxn modelId="{AD2208BC-C281-4C6C-822E-7E8E8CEDD31F}" type="presOf" srcId="{991458E1-48A0-4EF4-B60D-20CA2090E0E4}" destId="{4C3BFC7E-F573-44ED-9CBA-C56C190F3E80}" srcOrd="1" destOrd="0" presId="urn:microsoft.com/office/officeart/2016/7/layout/LinearBlockProcessNumbered"/>
    <dgm:cxn modelId="{B7288FC4-290D-4066-B8BB-B9F1081681AD}" type="presOf" srcId="{A1149434-21A0-450F-BC75-7F183A4C5A17}" destId="{18618F30-ED34-4C88-9A63-5B7632984EE8}" srcOrd="1" destOrd="0" presId="urn:microsoft.com/office/officeart/2016/7/layout/LinearBlockProcessNumbered"/>
    <dgm:cxn modelId="{2C30B7CB-8B14-4CDD-BBA6-1C7F319BEE60}" srcId="{BD9F8CCB-DF22-4B6E-B63E-B53060E30C20}" destId="{BB637F4D-67EC-4C72-9629-C643F2F39D11}" srcOrd="2" destOrd="0" parTransId="{E56D9C89-465C-4AAF-BFDD-CC145F6C063C}" sibTransId="{F0B04078-8FB4-407C-94DA-DC89FAF6065B}"/>
    <dgm:cxn modelId="{CB506FDD-24C1-483E-A33A-D4181E582749}" srcId="{BD9F8CCB-DF22-4B6E-B63E-B53060E30C20}" destId="{A1149434-21A0-450F-BC75-7F183A4C5A17}" srcOrd="0" destOrd="0" parTransId="{1E5C8ACC-FAB7-4EE5-8EDB-D2058D4CBDB4}" sibTransId="{FE431080-A2A8-476B-8A63-0FD9FE802A5D}"/>
    <dgm:cxn modelId="{C8E2BDE7-A5E5-4B6E-9C1E-C969DDD7C0DF}" srcId="{BD9F8CCB-DF22-4B6E-B63E-B53060E30C20}" destId="{991458E1-48A0-4EF4-B60D-20CA2090E0E4}" srcOrd="3" destOrd="0" parTransId="{18692DF7-2E96-4B08-B3D0-BDC445A5692C}" sibTransId="{8DC6528D-BAD2-400C-8926-D15EF617C9EB}"/>
    <dgm:cxn modelId="{40F175A6-3EC7-4143-99E8-C685EC8D3655}" type="presParOf" srcId="{CF135AAF-CCCF-4D08-813C-7CACBB52C464}" destId="{D7307990-6BCC-4D02-B05F-076EA25802EF}" srcOrd="0" destOrd="0" presId="urn:microsoft.com/office/officeart/2016/7/layout/LinearBlockProcessNumbered"/>
    <dgm:cxn modelId="{5C96D41E-9B9C-448E-A55F-6B95E525EC4D}" type="presParOf" srcId="{D7307990-6BCC-4D02-B05F-076EA25802EF}" destId="{B9DAE509-5E2D-4718-951D-C4FCABDAD4F6}" srcOrd="0" destOrd="0" presId="urn:microsoft.com/office/officeart/2016/7/layout/LinearBlockProcessNumbered"/>
    <dgm:cxn modelId="{46D3C4E3-3699-47E0-B9EE-C677D2E9F078}" type="presParOf" srcId="{D7307990-6BCC-4D02-B05F-076EA25802EF}" destId="{B89219CC-12C5-427E-A101-72E82C0F1921}" srcOrd="1" destOrd="0" presId="urn:microsoft.com/office/officeart/2016/7/layout/LinearBlockProcessNumbered"/>
    <dgm:cxn modelId="{DF4A6B68-8976-4E7B-888C-6E4B92605386}" type="presParOf" srcId="{D7307990-6BCC-4D02-B05F-076EA25802EF}" destId="{18618F30-ED34-4C88-9A63-5B7632984EE8}" srcOrd="2" destOrd="0" presId="urn:microsoft.com/office/officeart/2016/7/layout/LinearBlockProcessNumbered"/>
    <dgm:cxn modelId="{46D4FC6C-6ACA-4C9D-A865-2E76481E7BE1}" type="presParOf" srcId="{CF135AAF-CCCF-4D08-813C-7CACBB52C464}" destId="{975BA0D5-5BDF-42BB-AB13-D4756D9BC9B8}" srcOrd="1" destOrd="0" presId="urn:microsoft.com/office/officeart/2016/7/layout/LinearBlockProcessNumbered"/>
    <dgm:cxn modelId="{1CC021CB-6020-41D4-80C8-EAF1C164320E}" type="presParOf" srcId="{CF135AAF-CCCF-4D08-813C-7CACBB52C464}" destId="{CBB6AD4A-6DC4-43D4-A3F2-7B6094CB23B3}" srcOrd="2" destOrd="0" presId="urn:microsoft.com/office/officeart/2016/7/layout/LinearBlockProcessNumbered"/>
    <dgm:cxn modelId="{6FFB4EBA-E9F7-40CD-99C5-71F249CA0C9A}" type="presParOf" srcId="{CBB6AD4A-6DC4-43D4-A3F2-7B6094CB23B3}" destId="{0E30CC5E-4B9E-40E4-AF7E-2788369FE1AD}" srcOrd="0" destOrd="0" presId="urn:microsoft.com/office/officeart/2016/7/layout/LinearBlockProcessNumbered"/>
    <dgm:cxn modelId="{58B78B78-866C-4791-9814-A81D94383B3B}" type="presParOf" srcId="{CBB6AD4A-6DC4-43D4-A3F2-7B6094CB23B3}" destId="{6D446ADF-FD3B-45B8-BBA9-E5961604FB84}" srcOrd="1" destOrd="0" presId="urn:microsoft.com/office/officeart/2016/7/layout/LinearBlockProcessNumbered"/>
    <dgm:cxn modelId="{C96530E9-5D87-4505-8212-826D75B13C49}" type="presParOf" srcId="{CBB6AD4A-6DC4-43D4-A3F2-7B6094CB23B3}" destId="{C89C0424-8AE9-4112-A5C9-7EB0739256F2}" srcOrd="2" destOrd="0" presId="urn:microsoft.com/office/officeart/2016/7/layout/LinearBlockProcessNumbered"/>
    <dgm:cxn modelId="{BEB28421-548A-40FA-BD08-0AE61DA3D584}" type="presParOf" srcId="{CF135AAF-CCCF-4D08-813C-7CACBB52C464}" destId="{7003959B-BD7B-4315-9199-914CDC5148EC}" srcOrd="3" destOrd="0" presId="urn:microsoft.com/office/officeart/2016/7/layout/LinearBlockProcessNumbered"/>
    <dgm:cxn modelId="{92404F39-F182-4420-B2D1-81E6787F1FE5}" type="presParOf" srcId="{CF135AAF-CCCF-4D08-813C-7CACBB52C464}" destId="{4BD58444-4343-4E40-9ABC-78E53BD6A2E6}" srcOrd="4" destOrd="0" presId="urn:microsoft.com/office/officeart/2016/7/layout/LinearBlockProcessNumbered"/>
    <dgm:cxn modelId="{03CAF51B-44BB-4BDF-B549-3DD6276E4FEE}" type="presParOf" srcId="{4BD58444-4343-4E40-9ABC-78E53BD6A2E6}" destId="{A0F5D794-BB6D-492E-8F54-0AF81DE00216}" srcOrd="0" destOrd="0" presId="urn:microsoft.com/office/officeart/2016/7/layout/LinearBlockProcessNumbered"/>
    <dgm:cxn modelId="{CCAA6687-F1DE-4817-82B7-F5FA5B266FAB}" type="presParOf" srcId="{4BD58444-4343-4E40-9ABC-78E53BD6A2E6}" destId="{BE334A60-F465-49C8-BEC5-6007EF52859D}" srcOrd="1" destOrd="0" presId="urn:microsoft.com/office/officeart/2016/7/layout/LinearBlockProcessNumbered"/>
    <dgm:cxn modelId="{62619E52-70CB-4FD2-ACCA-26786DF32717}" type="presParOf" srcId="{4BD58444-4343-4E40-9ABC-78E53BD6A2E6}" destId="{CD22DDCC-CFFD-4133-83A7-CEFA5C6C07FA}" srcOrd="2" destOrd="0" presId="urn:microsoft.com/office/officeart/2016/7/layout/LinearBlockProcessNumbered"/>
    <dgm:cxn modelId="{7022F97A-C2AE-4477-B809-50015839D591}" type="presParOf" srcId="{CF135AAF-CCCF-4D08-813C-7CACBB52C464}" destId="{BC0E8528-1A47-43D5-8254-3456BE9865FD}" srcOrd="5" destOrd="0" presId="urn:microsoft.com/office/officeart/2016/7/layout/LinearBlockProcessNumbered"/>
    <dgm:cxn modelId="{7BAFD836-312E-4E09-9AA2-343F848337E6}" type="presParOf" srcId="{CF135AAF-CCCF-4D08-813C-7CACBB52C464}" destId="{F5CEE669-04B7-4B9F-B0FA-53BF4B0D1FE8}" srcOrd="6" destOrd="0" presId="urn:microsoft.com/office/officeart/2016/7/layout/LinearBlockProcessNumbered"/>
    <dgm:cxn modelId="{6D6A4252-6FA7-4077-A508-936B6BC443FA}" type="presParOf" srcId="{F5CEE669-04B7-4B9F-B0FA-53BF4B0D1FE8}" destId="{4B3F7710-9F37-44B0-B9A9-6EC53C3F96A2}" srcOrd="0" destOrd="0" presId="urn:microsoft.com/office/officeart/2016/7/layout/LinearBlockProcessNumbered"/>
    <dgm:cxn modelId="{B9AC4C69-E19F-4CBD-9859-1DB68A17FFB4}" type="presParOf" srcId="{F5CEE669-04B7-4B9F-B0FA-53BF4B0D1FE8}" destId="{665F4CBF-2B96-433B-BC0E-F575AA249B52}" srcOrd="1" destOrd="0" presId="urn:microsoft.com/office/officeart/2016/7/layout/LinearBlockProcessNumbered"/>
    <dgm:cxn modelId="{5EE404EE-CF8C-4BF7-9899-180970250FE5}" type="presParOf" srcId="{F5CEE669-04B7-4B9F-B0FA-53BF4B0D1FE8}" destId="{4C3BFC7E-F573-44ED-9CBA-C56C190F3E8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E59993-CE27-4FF4-9023-E95D73797515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F9107E-96F8-4903-91A9-4FEF1EA0D5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Github Link: </a:t>
          </a:r>
          <a:r>
            <a:rPr lang="en-US">
              <a:hlinkClick xmlns:r="http://schemas.openxmlformats.org/officeDocument/2006/relationships" r:id="rId1"/>
            </a:rPr>
            <a:t>https://github.com/C-S-V-S-Subrahmanyam/EverCare-App</a:t>
          </a:r>
          <a:r>
            <a:rPr lang="en-US"/>
            <a:t> </a:t>
          </a:r>
        </a:p>
      </dgm:t>
    </dgm:pt>
    <dgm:pt modelId="{AC55E765-4B0C-43BA-B689-839B0469C722}" type="parTrans" cxnId="{FC420341-9D1A-41EA-80E1-C51BFE9B6187}">
      <dgm:prSet/>
      <dgm:spPr/>
      <dgm:t>
        <a:bodyPr/>
        <a:lstStyle/>
        <a:p>
          <a:endParaRPr lang="en-US"/>
        </a:p>
      </dgm:t>
    </dgm:pt>
    <dgm:pt modelId="{CC47AD33-9FB4-479E-B002-DAE8C4326D00}" type="sibTrans" cxnId="{FC420341-9D1A-41EA-80E1-C51BFE9B6187}">
      <dgm:prSet/>
      <dgm:spPr/>
      <dgm:t>
        <a:bodyPr/>
        <a:lstStyle/>
        <a:p>
          <a:endParaRPr lang="en-US"/>
        </a:p>
      </dgm:t>
    </dgm:pt>
    <dgm:pt modelId="{371E398C-82F0-48B7-9CAD-4A25AF705C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 Download Link: </a:t>
          </a:r>
          <a:r>
            <a:rPr lang="en-US">
              <a:hlinkClick xmlns:r="http://schemas.openxmlformats.org/officeDocument/2006/relationships" r:id="rId2"/>
            </a:rPr>
            <a:t>tinyurl.com/EverCare-App</a:t>
          </a:r>
          <a:endParaRPr lang="en-US"/>
        </a:p>
      </dgm:t>
    </dgm:pt>
    <dgm:pt modelId="{2C43FE79-785B-4F23-BA47-5271374F886F}" type="parTrans" cxnId="{2B0BE841-01D5-4DE3-BB7C-86D331AD455D}">
      <dgm:prSet/>
      <dgm:spPr/>
      <dgm:t>
        <a:bodyPr/>
        <a:lstStyle/>
        <a:p>
          <a:endParaRPr lang="en-US"/>
        </a:p>
      </dgm:t>
    </dgm:pt>
    <dgm:pt modelId="{C83AD775-1B4C-4772-AF31-389C0BF29B2F}" type="sibTrans" cxnId="{2B0BE841-01D5-4DE3-BB7C-86D331AD455D}">
      <dgm:prSet/>
      <dgm:spPr/>
      <dgm:t>
        <a:bodyPr/>
        <a:lstStyle/>
        <a:p>
          <a:endParaRPr lang="en-US"/>
        </a:p>
      </dgm:t>
    </dgm:pt>
    <dgm:pt modelId="{71DBCCC5-7A92-469E-AE9E-71BE80573E71}" type="pres">
      <dgm:prSet presAssocID="{F9E59993-CE27-4FF4-9023-E95D73797515}" presName="root" presStyleCnt="0">
        <dgm:presLayoutVars>
          <dgm:dir/>
          <dgm:resizeHandles val="exact"/>
        </dgm:presLayoutVars>
      </dgm:prSet>
      <dgm:spPr/>
    </dgm:pt>
    <dgm:pt modelId="{130595B6-5DA2-4D88-ADAE-B28A3A5240B3}" type="pres">
      <dgm:prSet presAssocID="{D8F9107E-96F8-4903-91A9-4FEF1EA0D5D3}" presName="compNode" presStyleCnt="0"/>
      <dgm:spPr/>
    </dgm:pt>
    <dgm:pt modelId="{CB2D84C3-D543-429B-8638-25169EC9ACB9}" type="pres">
      <dgm:prSet presAssocID="{D8F9107E-96F8-4903-91A9-4FEF1EA0D5D3}" presName="bgRect" presStyleLbl="bgShp" presStyleIdx="0" presStyleCnt="2"/>
      <dgm:spPr/>
    </dgm:pt>
    <dgm:pt modelId="{B6BB5D14-3876-4412-9DF3-B8C666D4CBA9}" type="pres">
      <dgm:prSet presAssocID="{D8F9107E-96F8-4903-91A9-4FEF1EA0D5D3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E7429ADD-A10C-44DC-A4D8-A589252941D9}" type="pres">
      <dgm:prSet presAssocID="{D8F9107E-96F8-4903-91A9-4FEF1EA0D5D3}" presName="spaceRect" presStyleCnt="0"/>
      <dgm:spPr/>
    </dgm:pt>
    <dgm:pt modelId="{96C13D87-4995-480A-A66B-2C59B693D890}" type="pres">
      <dgm:prSet presAssocID="{D8F9107E-96F8-4903-91A9-4FEF1EA0D5D3}" presName="parTx" presStyleLbl="revTx" presStyleIdx="0" presStyleCnt="2">
        <dgm:presLayoutVars>
          <dgm:chMax val="0"/>
          <dgm:chPref val="0"/>
        </dgm:presLayoutVars>
      </dgm:prSet>
      <dgm:spPr/>
    </dgm:pt>
    <dgm:pt modelId="{53792F0F-5513-42EC-94BC-230E8D19BE21}" type="pres">
      <dgm:prSet presAssocID="{CC47AD33-9FB4-479E-B002-DAE8C4326D00}" presName="sibTrans" presStyleCnt="0"/>
      <dgm:spPr/>
    </dgm:pt>
    <dgm:pt modelId="{F8BD1603-6A41-4EBC-80F6-5FEE85079847}" type="pres">
      <dgm:prSet presAssocID="{371E398C-82F0-48B7-9CAD-4A25AF705C67}" presName="compNode" presStyleCnt="0"/>
      <dgm:spPr/>
    </dgm:pt>
    <dgm:pt modelId="{AAD800C5-2544-43A4-B131-BE3176381218}" type="pres">
      <dgm:prSet presAssocID="{371E398C-82F0-48B7-9CAD-4A25AF705C67}" presName="bgRect" presStyleLbl="bgShp" presStyleIdx="1" presStyleCnt="2"/>
      <dgm:spPr/>
    </dgm:pt>
    <dgm:pt modelId="{11B9B692-DC68-48BE-A859-05859E416D43}" type="pres">
      <dgm:prSet presAssocID="{371E398C-82F0-48B7-9CAD-4A25AF705C67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27682FDF-4BA0-498E-AB00-9ED5BC0127D0}" type="pres">
      <dgm:prSet presAssocID="{371E398C-82F0-48B7-9CAD-4A25AF705C67}" presName="spaceRect" presStyleCnt="0"/>
      <dgm:spPr/>
    </dgm:pt>
    <dgm:pt modelId="{6257A5CA-484A-475A-A14E-67FAD437F888}" type="pres">
      <dgm:prSet presAssocID="{371E398C-82F0-48B7-9CAD-4A25AF705C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7E06903-09D7-40AA-85B2-2270E23D527A}" type="presOf" srcId="{371E398C-82F0-48B7-9CAD-4A25AF705C67}" destId="{6257A5CA-484A-475A-A14E-67FAD437F888}" srcOrd="0" destOrd="0" presId="urn:microsoft.com/office/officeart/2018/2/layout/IconVerticalSolidList"/>
    <dgm:cxn modelId="{B0A57036-1532-4D5E-9648-BA8F1D2703EE}" type="presOf" srcId="{F9E59993-CE27-4FF4-9023-E95D73797515}" destId="{71DBCCC5-7A92-469E-AE9E-71BE80573E71}" srcOrd="0" destOrd="0" presId="urn:microsoft.com/office/officeart/2018/2/layout/IconVerticalSolidList"/>
    <dgm:cxn modelId="{FC420341-9D1A-41EA-80E1-C51BFE9B6187}" srcId="{F9E59993-CE27-4FF4-9023-E95D73797515}" destId="{D8F9107E-96F8-4903-91A9-4FEF1EA0D5D3}" srcOrd="0" destOrd="0" parTransId="{AC55E765-4B0C-43BA-B689-839B0469C722}" sibTransId="{CC47AD33-9FB4-479E-B002-DAE8C4326D00}"/>
    <dgm:cxn modelId="{2B0BE841-01D5-4DE3-BB7C-86D331AD455D}" srcId="{F9E59993-CE27-4FF4-9023-E95D73797515}" destId="{371E398C-82F0-48B7-9CAD-4A25AF705C67}" srcOrd="1" destOrd="0" parTransId="{2C43FE79-785B-4F23-BA47-5271374F886F}" sibTransId="{C83AD775-1B4C-4772-AF31-389C0BF29B2F}"/>
    <dgm:cxn modelId="{51E794F4-AEFF-48EF-B759-8E446E707FF3}" type="presOf" srcId="{D8F9107E-96F8-4903-91A9-4FEF1EA0D5D3}" destId="{96C13D87-4995-480A-A66B-2C59B693D890}" srcOrd="0" destOrd="0" presId="urn:microsoft.com/office/officeart/2018/2/layout/IconVerticalSolidList"/>
    <dgm:cxn modelId="{5A297FD8-3F40-40A5-9959-A05D4FB602BE}" type="presParOf" srcId="{71DBCCC5-7A92-469E-AE9E-71BE80573E71}" destId="{130595B6-5DA2-4D88-ADAE-B28A3A5240B3}" srcOrd="0" destOrd="0" presId="urn:microsoft.com/office/officeart/2018/2/layout/IconVerticalSolidList"/>
    <dgm:cxn modelId="{B83D3958-D32C-4475-ADEE-5E8555DCFACE}" type="presParOf" srcId="{130595B6-5DA2-4D88-ADAE-B28A3A5240B3}" destId="{CB2D84C3-D543-429B-8638-25169EC9ACB9}" srcOrd="0" destOrd="0" presId="urn:microsoft.com/office/officeart/2018/2/layout/IconVerticalSolidList"/>
    <dgm:cxn modelId="{825441CA-96E7-434D-A7CD-FF08A9EAB2BF}" type="presParOf" srcId="{130595B6-5DA2-4D88-ADAE-B28A3A5240B3}" destId="{B6BB5D14-3876-4412-9DF3-B8C666D4CBA9}" srcOrd="1" destOrd="0" presId="urn:microsoft.com/office/officeart/2018/2/layout/IconVerticalSolidList"/>
    <dgm:cxn modelId="{06D478A2-54FC-4FE8-A61B-7C5BDFF85798}" type="presParOf" srcId="{130595B6-5DA2-4D88-ADAE-B28A3A5240B3}" destId="{E7429ADD-A10C-44DC-A4D8-A589252941D9}" srcOrd="2" destOrd="0" presId="urn:microsoft.com/office/officeart/2018/2/layout/IconVerticalSolidList"/>
    <dgm:cxn modelId="{B0F8AC5E-37FD-4BD5-8407-29EFFF93373F}" type="presParOf" srcId="{130595B6-5DA2-4D88-ADAE-B28A3A5240B3}" destId="{96C13D87-4995-480A-A66B-2C59B693D890}" srcOrd="3" destOrd="0" presId="urn:microsoft.com/office/officeart/2018/2/layout/IconVerticalSolidList"/>
    <dgm:cxn modelId="{B8435770-C2F8-43F0-B92F-5F2EABDA02DB}" type="presParOf" srcId="{71DBCCC5-7A92-469E-AE9E-71BE80573E71}" destId="{53792F0F-5513-42EC-94BC-230E8D19BE21}" srcOrd="1" destOrd="0" presId="urn:microsoft.com/office/officeart/2018/2/layout/IconVerticalSolidList"/>
    <dgm:cxn modelId="{4EC16551-F63E-464F-9130-BA0433361F2A}" type="presParOf" srcId="{71DBCCC5-7A92-469E-AE9E-71BE80573E71}" destId="{F8BD1603-6A41-4EBC-80F6-5FEE85079847}" srcOrd="2" destOrd="0" presId="urn:microsoft.com/office/officeart/2018/2/layout/IconVerticalSolidList"/>
    <dgm:cxn modelId="{42356738-50AD-4E13-ADB4-8C6582C091DD}" type="presParOf" srcId="{F8BD1603-6A41-4EBC-80F6-5FEE85079847}" destId="{AAD800C5-2544-43A4-B131-BE3176381218}" srcOrd="0" destOrd="0" presId="urn:microsoft.com/office/officeart/2018/2/layout/IconVerticalSolidList"/>
    <dgm:cxn modelId="{C04B903A-B7B7-49EB-9F35-E943B016C51B}" type="presParOf" srcId="{F8BD1603-6A41-4EBC-80F6-5FEE85079847}" destId="{11B9B692-DC68-48BE-A859-05859E416D43}" srcOrd="1" destOrd="0" presId="urn:microsoft.com/office/officeart/2018/2/layout/IconVerticalSolidList"/>
    <dgm:cxn modelId="{E73072A4-801D-4D70-86A7-A7C47E71D66B}" type="presParOf" srcId="{F8BD1603-6A41-4EBC-80F6-5FEE85079847}" destId="{27682FDF-4BA0-498E-AB00-9ED5BC0127D0}" srcOrd="2" destOrd="0" presId="urn:microsoft.com/office/officeart/2018/2/layout/IconVerticalSolidList"/>
    <dgm:cxn modelId="{98CBADF0-1C23-41D1-A3C7-93485CAE4454}" type="presParOf" srcId="{F8BD1603-6A41-4EBC-80F6-5FEE85079847}" destId="{6257A5CA-484A-475A-A14E-67FAD437F8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F42EF-F1D7-48D5-A85C-2015B7F1EF59}">
      <dsp:nvSpPr>
        <dsp:cNvPr id="0" name=""/>
        <dsp:cNvSpPr/>
      </dsp:nvSpPr>
      <dsp:spPr>
        <a:xfrm>
          <a:off x="0" y="2446"/>
          <a:ext cx="73060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6E895-FE39-4732-A582-C21C2AFC1E25}">
      <dsp:nvSpPr>
        <dsp:cNvPr id="0" name=""/>
        <dsp:cNvSpPr/>
      </dsp:nvSpPr>
      <dsp:spPr>
        <a:xfrm>
          <a:off x="0" y="2446"/>
          <a:ext cx="7306056" cy="166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Problem:</a:t>
          </a:r>
          <a:r>
            <a:rPr lang="en-US" sz="3400" kern="1200"/>
            <a:t> Elderly face health, mobility, and emergency challenges.</a:t>
          </a:r>
        </a:p>
      </dsp:txBody>
      <dsp:txXfrm>
        <a:off x="0" y="2446"/>
        <a:ext cx="7306056" cy="1668672"/>
      </dsp:txXfrm>
    </dsp:sp>
    <dsp:sp modelId="{2DFDCE7B-ECEC-4A53-AFF9-AF9994C45F05}">
      <dsp:nvSpPr>
        <dsp:cNvPr id="0" name=""/>
        <dsp:cNvSpPr/>
      </dsp:nvSpPr>
      <dsp:spPr>
        <a:xfrm>
          <a:off x="0" y="1671119"/>
          <a:ext cx="7306056" cy="0"/>
        </a:xfrm>
        <a:prstGeom prst="line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9050" cap="flat" cmpd="sng" algn="ctr">
          <a:solidFill>
            <a:schemeClr val="accent2">
              <a:hueOff val="-5184504"/>
              <a:satOff val="-10204"/>
              <a:lumOff val="6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22172-BD27-4652-BEA4-DE11110E911F}">
      <dsp:nvSpPr>
        <dsp:cNvPr id="0" name=""/>
        <dsp:cNvSpPr/>
      </dsp:nvSpPr>
      <dsp:spPr>
        <a:xfrm>
          <a:off x="0" y="1671119"/>
          <a:ext cx="7306056" cy="166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Solution:</a:t>
          </a:r>
          <a:r>
            <a:rPr lang="en-US" sz="3400" kern="1200"/>
            <a:t> EverCare provides real-time health tracking, emergency alerts, and caregiver updates.</a:t>
          </a:r>
        </a:p>
      </dsp:txBody>
      <dsp:txXfrm>
        <a:off x="0" y="1671119"/>
        <a:ext cx="7306056" cy="1668672"/>
      </dsp:txXfrm>
    </dsp:sp>
    <dsp:sp modelId="{8A357808-2BAB-44C7-BCDA-12120E74CEB1}">
      <dsp:nvSpPr>
        <dsp:cNvPr id="0" name=""/>
        <dsp:cNvSpPr/>
      </dsp:nvSpPr>
      <dsp:spPr>
        <a:xfrm>
          <a:off x="0" y="3339792"/>
          <a:ext cx="7306056" cy="0"/>
        </a:xfrm>
        <a:prstGeom prst="line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76766-B87A-4EBE-B7C4-048A7BC25FFF}">
      <dsp:nvSpPr>
        <dsp:cNvPr id="0" name=""/>
        <dsp:cNvSpPr/>
      </dsp:nvSpPr>
      <dsp:spPr>
        <a:xfrm>
          <a:off x="0" y="3339792"/>
          <a:ext cx="7306056" cy="166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Goal:</a:t>
          </a:r>
          <a:r>
            <a:rPr lang="en-US" sz="3400" kern="1200"/>
            <a:t> Improve quality of life and independence for elderly individuals using simple, accessible technology.</a:t>
          </a:r>
        </a:p>
      </dsp:txBody>
      <dsp:txXfrm>
        <a:off x="0" y="3339792"/>
        <a:ext cx="7306056" cy="1668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F808C-0556-4CBF-BA1A-29876FF3BAA9}">
      <dsp:nvSpPr>
        <dsp:cNvPr id="0" name=""/>
        <dsp:cNvSpPr/>
      </dsp:nvSpPr>
      <dsp:spPr>
        <a:xfrm>
          <a:off x="0" y="0"/>
          <a:ext cx="2714624" cy="376713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43" tIns="330200" rIns="21164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Aging challenges like health emergencies, mobility issues, isolation.</a:t>
          </a:r>
        </a:p>
      </dsp:txBody>
      <dsp:txXfrm>
        <a:off x="0" y="1431512"/>
        <a:ext cx="2714624" cy="2260282"/>
      </dsp:txXfrm>
    </dsp:sp>
    <dsp:sp modelId="{CB6D929B-67D2-4ED6-B579-A2ADAE04F776}">
      <dsp:nvSpPr>
        <dsp:cNvPr id="0" name=""/>
        <dsp:cNvSpPr/>
      </dsp:nvSpPr>
      <dsp:spPr>
        <a:xfrm>
          <a:off x="792241" y="376713"/>
          <a:ext cx="1130141" cy="1130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10" tIns="12700" rIns="8811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57746" y="542218"/>
        <a:ext cx="799131" cy="799131"/>
      </dsp:txXfrm>
    </dsp:sp>
    <dsp:sp modelId="{6576BD98-D554-4DFA-92BB-D50ACE4FD2F1}">
      <dsp:nvSpPr>
        <dsp:cNvPr id="0" name=""/>
        <dsp:cNvSpPr/>
      </dsp:nvSpPr>
      <dsp:spPr>
        <a:xfrm>
          <a:off x="0" y="3767066"/>
          <a:ext cx="2714624" cy="72"/>
        </a:xfrm>
        <a:prstGeom prst="rect">
          <a:avLst/>
        </a:prstGeom>
        <a:solidFill>
          <a:schemeClr val="accent5">
            <a:hueOff val="1675081"/>
            <a:satOff val="179"/>
            <a:lumOff val="-3451"/>
            <a:alphaOff val="0"/>
          </a:schemeClr>
        </a:solidFill>
        <a:ln w="19050" cap="flat" cmpd="sng" algn="ctr">
          <a:solidFill>
            <a:schemeClr val="accent5">
              <a:hueOff val="1675081"/>
              <a:satOff val="179"/>
              <a:lumOff val="-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13147-35BB-4C8C-99CD-AD5DB6AFC693}">
      <dsp:nvSpPr>
        <dsp:cNvPr id="0" name=""/>
        <dsp:cNvSpPr/>
      </dsp:nvSpPr>
      <dsp:spPr>
        <a:xfrm>
          <a:off x="2986087" y="0"/>
          <a:ext cx="2714624" cy="3767138"/>
        </a:xfrm>
        <a:prstGeom prst="rect">
          <a:avLst/>
        </a:prstGeom>
        <a:solidFill>
          <a:schemeClr val="accent5">
            <a:tint val="40000"/>
            <a:alpha val="90000"/>
            <a:hueOff val="4020331"/>
            <a:satOff val="-27451"/>
            <a:lumOff val="-204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4020331"/>
              <a:satOff val="-27451"/>
              <a:lumOff val="-20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43" tIns="330200" rIns="21164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EverCare empowers elderly to live independently with digital support.</a:t>
          </a:r>
        </a:p>
      </dsp:txBody>
      <dsp:txXfrm>
        <a:off x="2986087" y="1431512"/>
        <a:ext cx="2714624" cy="2260282"/>
      </dsp:txXfrm>
    </dsp:sp>
    <dsp:sp modelId="{2240BA42-7C94-4D95-9B0B-9BE3531B4533}">
      <dsp:nvSpPr>
        <dsp:cNvPr id="0" name=""/>
        <dsp:cNvSpPr/>
      </dsp:nvSpPr>
      <dsp:spPr>
        <a:xfrm>
          <a:off x="3778329" y="376713"/>
          <a:ext cx="1130141" cy="1130141"/>
        </a:xfrm>
        <a:prstGeom prst="ellipse">
          <a:avLst/>
        </a:prstGeom>
        <a:solidFill>
          <a:schemeClr val="accent5">
            <a:hueOff val="3350161"/>
            <a:satOff val="359"/>
            <a:lumOff val="-6902"/>
            <a:alphaOff val="0"/>
          </a:schemeClr>
        </a:solidFill>
        <a:ln w="19050" cap="flat" cmpd="sng" algn="ctr">
          <a:solidFill>
            <a:schemeClr val="accent5">
              <a:hueOff val="3350161"/>
              <a:satOff val="359"/>
              <a:lumOff val="-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10" tIns="12700" rIns="8811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943834" y="542218"/>
        <a:ext cx="799131" cy="799131"/>
      </dsp:txXfrm>
    </dsp:sp>
    <dsp:sp modelId="{BEE0B4F5-ED77-46DA-AD35-EF804867020A}">
      <dsp:nvSpPr>
        <dsp:cNvPr id="0" name=""/>
        <dsp:cNvSpPr/>
      </dsp:nvSpPr>
      <dsp:spPr>
        <a:xfrm>
          <a:off x="2986087" y="3767066"/>
          <a:ext cx="2714624" cy="72"/>
        </a:xfrm>
        <a:prstGeom prst="rect">
          <a:avLst/>
        </a:prstGeom>
        <a:solidFill>
          <a:schemeClr val="accent5">
            <a:hueOff val="5025242"/>
            <a:satOff val="538"/>
            <a:lumOff val="-10354"/>
            <a:alphaOff val="0"/>
          </a:schemeClr>
        </a:solidFill>
        <a:ln w="19050" cap="flat" cmpd="sng" algn="ctr">
          <a:solidFill>
            <a:schemeClr val="accent5">
              <a:hueOff val="5025242"/>
              <a:satOff val="538"/>
              <a:lumOff val="-103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6680C-B365-4D84-93B9-76030155027F}">
      <dsp:nvSpPr>
        <dsp:cNvPr id="0" name=""/>
        <dsp:cNvSpPr/>
      </dsp:nvSpPr>
      <dsp:spPr>
        <a:xfrm>
          <a:off x="5972174" y="0"/>
          <a:ext cx="2714624" cy="3767138"/>
        </a:xfrm>
        <a:prstGeom prst="rect">
          <a:avLst/>
        </a:prstGeom>
        <a:solidFill>
          <a:schemeClr val="accent5">
            <a:tint val="40000"/>
            <a:alpha val="90000"/>
            <a:hueOff val="8040662"/>
            <a:satOff val="-54901"/>
            <a:lumOff val="-408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8040662"/>
              <a:satOff val="-54901"/>
              <a:lumOff val="-40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43" tIns="330200" rIns="21164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Caregivers and family can monitor health and intervene timely.</a:t>
          </a:r>
        </a:p>
      </dsp:txBody>
      <dsp:txXfrm>
        <a:off x="5972174" y="1431512"/>
        <a:ext cx="2714624" cy="2260282"/>
      </dsp:txXfrm>
    </dsp:sp>
    <dsp:sp modelId="{91E526F4-9018-4D34-A875-27F989FFB98B}">
      <dsp:nvSpPr>
        <dsp:cNvPr id="0" name=""/>
        <dsp:cNvSpPr/>
      </dsp:nvSpPr>
      <dsp:spPr>
        <a:xfrm>
          <a:off x="6764416" y="376713"/>
          <a:ext cx="1130141" cy="1130141"/>
        </a:xfrm>
        <a:prstGeom prst="ellipse">
          <a:avLst/>
        </a:prstGeom>
        <a:solidFill>
          <a:schemeClr val="accent5">
            <a:hueOff val="6700322"/>
            <a:satOff val="718"/>
            <a:lumOff val="-13805"/>
            <a:alphaOff val="0"/>
          </a:schemeClr>
        </a:solidFill>
        <a:ln w="19050" cap="flat" cmpd="sng" algn="ctr">
          <a:solidFill>
            <a:schemeClr val="accent5">
              <a:hueOff val="6700322"/>
              <a:satOff val="718"/>
              <a:lumOff val="-13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10" tIns="12700" rIns="8811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929921" y="542218"/>
        <a:ext cx="799131" cy="799131"/>
      </dsp:txXfrm>
    </dsp:sp>
    <dsp:sp modelId="{483E79CB-72AE-45AE-8200-E07AEEC56282}">
      <dsp:nvSpPr>
        <dsp:cNvPr id="0" name=""/>
        <dsp:cNvSpPr/>
      </dsp:nvSpPr>
      <dsp:spPr>
        <a:xfrm>
          <a:off x="5972174" y="3767066"/>
          <a:ext cx="2714624" cy="72"/>
        </a:xfrm>
        <a:prstGeom prst="rect">
          <a:avLst/>
        </a:prstGeom>
        <a:solidFill>
          <a:schemeClr val="accent5">
            <a:hueOff val="8375403"/>
            <a:satOff val="897"/>
            <a:lumOff val="-17256"/>
            <a:alphaOff val="0"/>
          </a:schemeClr>
        </a:solidFill>
        <a:ln w="19050" cap="flat" cmpd="sng" algn="ctr">
          <a:solidFill>
            <a:schemeClr val="accent5">
              <a:hueOff val="8375403"/>
              <a:satOff val="897"/>
              <a:lumOff val="-17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CD0A6-6D0D-417D-9D39-3BCADC8ACC45}">
      <dsp:nvSpPr>
        <dsp:cNvPr id="0" name=""/>
        <dsp:cNvSpPr/>
      </dsp:nvSpPr>
      <dsp:spPr>
        <a:xfrm>
          <a:off x="6700" y="626777"/>
          <a:ext cx="2094651" cy="25135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5" tIns="0" rIns="206905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Mobile health monitoring (pulse, BP, activity levels).</a:t>
          </a:r>
        </a:p>
      </dsp:txBody>
      <dsp:txXfrm>
        <a:off x="6700" y="1632210"/>
        <a:ext cx="2094651" cy="1508149"/>
      </dsp:txXfrm>
    </dsp:sp>
    <dsp:sp modelId="{46E395D2-ED59-4D13-905F-471035E2920F}">
      <dsp:nvSpPr>
        <dsp:cNvPr id="0" name=""/>
        <dsp:cNvSpPr/>
      </dsp:nvSpPr>
      <dsp:spPr>
        <a:xfrm>
          <a:off x="6700" y="626777"/>
          <a:ext cx="2094651" cy="100543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5" tIns="165100" rIns="206905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01</a:t>
          </a:r>
        </a:p>
      </dsp:txBody>
      <dsp:txXfrm>
        <a:off x="6700" y="626777"/>
        <a:ext cx="2094651" cy="1005432"/>
      </dsp:txXfrm>
    </dsp:sp>
    <dsp:sp modelId="{EFDBEFA5-89AE-488C-AE27-4B3BFB68CF9B}">
      <dsp:nvSpPr>
        <dsp:cNvPr id="0" name=""/>
        <dsp:cNvSpPr/>
      </dsp:nvSpPr>
      <dsp:spPr>
        <a:xfrm>
          <a:off x="2268924" y="626777"/>
          <a:ext cx="2094651" cy="25135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5" tIns="0" rIns="206905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SOS emergency alerts.</a:t>
          </a:r>
        </a:p>
      </dsp:txBody>
      <dsp:txXfrm>
        <a:off x="2268924" y="1632210"/>
        <a:ext cx="2094651" cy="1508149"/>
      </dsp:txXfrm>
    </dsp:sp>
    <dsp:sp modelId="{8A7A19E2-FB6A-4693-A73A-37E25D5F8D6F}">
      <dsp:nvSpPr>
        <dsp:cNvPr id="0" name=""/>
        <dsp:cNvSpPr/>
      </dsp:nvSpPr>
      <dsp:spPr>
        <a:xfrm>
          <a:off x="2268924" y="626777"/>
          <a:ext cx="2094651" cy="100543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5" tIns="165100" rIns="206905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02</a:t>
          </a:r>
        </a:p>
      </dsp:txBody>
      <dsp:txXfrm>
        <a:off x="2268924" y="626777"/>
        <a:ext cx="2094651" cy="1005432"/>
      </dsp:txXfrm>
    </dsp:sp>
    <dsp:sp modelId="{02025927-D879-49FB-8024-5159513D4D22}">
      <dsp:nvSpPr>
        <dsp:cNvPr id="0" name=""/>
        <dsp:cNvSpPr/>
      </dsp:nvSpPr>
      <dsp:spPr>
        <a:xfrm>
          <a:off x="4531149" y="626777"/>
          <a:ext cx="2094651" cy="2513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5" tIns="0" rIns="206905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Regular updates to caregivers.</a:t>
          </a:r>
        </a:p>
      </dsp:txBody>
      <dsp:txXfrm>
        <a:off x="4531149" y="1632210"/>
        <a:ext cx="2094651" cy="1508149"/>
      </dsp:txXfrm>
    </dsp:sp>
    <dsp:sp modelId="{D6DD528E-464A-4558-AEFA-4F0D2AAFCD3C}">
      <dsp:nvSpPr>
        <dsp:cNvPr id="0" name=""/>
        <dsp:cNvSpPr/>
      </dsp:nvSpPr>
      <dsp:spPr>
        <a:xfrm>
          <a:off x="4531149" y="626777"/>
          <a:ext cx="2094651" cy="100543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5" tIns="165100" rIns="206905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03</a:t>
          </a:r>
        </a:p>
      </dsp:txBody>
      <dsp:txXfrm>
        <a:off x="4531149" y="626777"/>
        <a:ext cx="2094651" cy="1005432"/>
      </dsp:txXfrm>
    </dsp:sp>
    <dsp:sp modelId="{A4ED322B-51DE-4410-A1A6-08A976B5F8E4}">
      <dsp:nvSpPr>
        <dsp:cNvPr id="0" name=""/>
        <dsp:cNvSpPr/>
      </dsp:nvSpPr>
      <dsp:spPr>
        <a:xfrm>
          <a:off x="6793373" y="626777"/>
          <a:ext cx="2094651" cy="2513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5" tIns="0" rIns="206905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User-friendly app with Firebase-backed real-time communication.</a:t>
          </a:r>
        </a:p>
      </dsp:txBody>
      <dsp:txXfrm>
        <a:off x="6793373" y="1632210"/>
        <a:ext cx="2094651" cy="1508149"/>
      </dsp:txXfrm>
    </dsp:sp>
    <dsp:sp modelId="{3B9AF7EE-45FC-4294-8A7F-0401D41C1FAB}">
      <dsp:nvSpPr>
        <dsp:cNvPr id="0" name=""/>
        <dsp:cNvSpPr/>
      </dsp:nvSpPr>
      <dsp:spPr>
        <a:xfrm>
          <a:off x="6793373" y="626777"/>
          <a:ext cx="2094651" cy="100543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5" tIns="165100" rIns="206905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04</a:t>
          </a:r>
        </a:p>
      </dsp:txBody>
      <dsp:txXfrm>
        <a:off x="6793373" y="626777"/>
        <a:ext cx="2094651" cy="1005432"/>
      </dsp:txXfrm>
    </dsp:sp>
    <dsp:sp modelId="{BD3B6201-B9A6-40FD-9D1B-FA407E847E9B}">
      <dsp:nvSpPr>
        <dsp:cNvPr id="0" name=""/>
        <dsp:cNvSpPr/>
      </dsp:nvSpPr>
      <dsp:spPr>
        <a:xfrm>
          <a:off x="9055597" y="626777"/>
          <a:ext cx="2094651" cy="2513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5" tIns="0" rIns="206905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Future scope: AI-based health predictions, Voice interactions.</a:t>
          </a:r>
        </a:p>
      </dsp:txBody>
      <dsp:txXfrm>
        <a:off x="9055597" y="1632210"/>
        <a:ext cx="2094651" cy="1508149"/>
      </dsp:txXfrm>
    </dsp:sp>
    <dsp:sp modelId="{CD047AA5-83B3-4AC8-964F-1C4AA11AD1F7}">
      <dsp:nvSpPr>
        <dsp:cNvPr id="0" name=""/>
        <dsp:cNvSpPr/>
      </dsp:nvSpPr>
      <dsp:spPr>
        <a:xfrm>
          <a:off x="9055597" y="626777"/>
          <a:ext cx="2094651" cy="100543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5" tIns="165100" rIns="206905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05</a:t>
          </a:r>
        </a:p>
      </dsp:txBody>
      <dsp:txXfrm>
        <a:off x="9055597" y="626777"/>
        <a:ext cx="2094651" cy="10054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157A0-A9F0-4248-82EE-9C8088452FA1}">
      <dsp:nvSpPr>
        <dsp:cNvPr id="0" name=""/>
        <dsp:cNvSpPr/>
      </dsp:nvSpPr>
      <dsp:spPr>
        <a:xfrm>
          <a:off x="6699" y="627015"/>
          <a:ext cx="2094413" cy="2513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882" tIns="0" rIns="20688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First complete mobile solution for elderly care.</a:t>
          </a:r>
        </a:p>
      </dsp:txBody>
      <dsp:txXfrm>
        <a:off x="6699" y="1632334"/>
        <a:ext cx="2094413" cy="1507977"/>
      </dsp:txXfrm>
    </dsp:sp>
    <dsp:sp modelId="{BD9D9875-1F26-4356-924E-E9DA298E0282}">
      <dsp:nvSpPr>
        <dsp:cNvPr id="0" name=""/>
        <dsp:cNvSpPr/>
      </dsp:nvSpPr>
      <dsp:spPr>
        <a:xfrm>
          <a:off x="6699" y="627015"/>
          <a:ext cx="2094413" cy="100531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882" tIns="165100" rIns="206882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01</a:t>
          </a:r>
        </a:p>
      </dsp:txBody>
      <dsp:txXfrm>
        <a:off x="6699" y="627015"/>
        <a:ext cx="2094413" cy="1005318"/>
      </dsp:txXfrm>
    </dsp:sp>
    <dsp:sp modelId="{229FC04F-5984-4C71-BA45-D5FE402BC822}">
      <dsp:nvSpPr>
        <dsp:cNvPr id="0" name=""/>
        <dsp:cNvSpPr/>
      </dsp:nvSpPr>
      <dsp:spPr>
        <a:xfrm>
          <a:off x="2268666" y="627015"/>
          <a:ext cx="2094413" cy="2513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882" tIns="0" rIns="20688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Real-time health monitoring and alerts.</a:t>
          </a:r>
        </a:p>
      </dsp:txBody>
      <dsp:txXfrm>
        <a:off x="2268666" y="1632334"/>
        <a:ext cx="2094413" cy="1507977"/>
      </dsp:txXfrm>
    </dsp:sp>
    <dsp:sp modelId="{4CC3EBD5-EB42-4042-9380-2286C1604378}">
      <dsp:nvSpPr>
        <dsp:cNvPr id="0" name=""/>
        <dsp:cNvSpPr/>
      </dsp:nvSpPr>
      <dsp:spPr>
        <a:xfrm>
          <a:off x="2268666" y="627015"/>
          <a:ext cx="2094413" cy="100531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882" tIns="165100" rIns="206882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02</a:t>
          </a:r>
        </a:p>
      </dsp:txBody>
      <dsp:txXfrm>
        <a:off x="2268666" y="627015"/>
        <a:ext cx="2094413" cy="1005318"/>
      </dsp:txXfrm>
    </dsp:sp>
    <dsp:sp modelId="{6C0D9212-D779-42DF-8123-ED16FAEC8578}">
      <dsp:nvSpPr>
        <dsp:cNvPr id="0" name=""/>
        <dsp:cNvSpPr/>
      </dsp:nvSpPr>
      <dsp:spPr>
        <a:xfrm>
          <a:off x="4530633" y="627015"/>
          <a:ext cx="2094413" cy="2513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882" tIns="0" rIns="20688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Scalable Firebase backend.</a:t>
          </a:r>
        </a:p>
      </dsp:txBody>
      <dsp:txXfrm>
        <a:off x="4530633" y="1632334"/>
        <a:ext cx="2094413" cy="1507977"/>
      </dsp:txXfrm>
    </dsp:sp>
    <dsp:sp modelId="{F6A19D71-B9C4-4269-81E6-85DFADD5E4F3}">
      <dsp:nvSpPr>
        <dsp:cNvPr id="0" name=""/>
        <dsp:cNvSpPr/>
      </dsp:nvSpPr>
      <dsp:spPr>
        <a:xfrm>
          <a:off x="4530633" y="627015"/>
          <a:ext cx="2094413" cy="100531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882" tIns="165100" rIns="206882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03</a:t>
          </a:r>
        </a:p>
      </dsp:txBody>
      <dsp:txXfrm>
        <a:off x="4530633" y="627015"/>
        <a:ext cx="2094413" cy="1005318"/>
      </dsp:txXfrm>
    </dsp:sp>
    <dsp:sp modelId="{6E9B7AA5-CB2D-4751-A91C-F6BB263EB5A3}">
      <dsp:nvSpPr>
        <dsp:cNvPr id="0" name=""/>
        <dsp:cNvSpPr/>
      </dsp:nvSpPr>
      <dsp:spPr>
        <a:xfrm>
          <a:off x="6792599" y="627015"/>
          <a:ext cx="2094413" cy="2513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882" tIns="0" rIns="20688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Designed for elderly users with simple interfaces.</a:t>
          </a:r>
        </a:p>
      </dsp:txBody>
      <dsp:txXfrm>
        <a:off x="6792599" y="1632334"/>
        <a:ext cx="2094413" cy="1507977"/>
      </dsp:txXfrm>
    </dsp:sp>
    <dsp:sp modelId="{3A49BD3B-3CA0-41AC-A43D-DE4A19C6DF8D}">
      <dsp:nvSpPr>
        <dsp:cNvPr id="0" name=""/>
        <dsp:cNvSpPr/>
      </dsp:nvSpPr>
      <dsp:spPr>
        <a:xfrm>
          <a:off x="6792599" y="627015"/>
          <a:ext cx="2094413" cy="100531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882" tIns="165100" rIns="206882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04</a:t>
          </a:r>
        </a:p>
      </dsp:txBody>
      <dsp:txXfrm>
        <a:off x="6792599" y="627015"/>
        <a:ext cx="2094413" cy="1005318"/>
      </dsp:txXfrm>
    </dsp:sp>
    <dsp:sp modelId="{E3000171-2197-4A6B-B40C-3FE1BE2059C4}">
      <dsp:nvSpPr>
        <dsp:cNvPr id="0" name=""/>
        <dsp:cNvSpPr/>
      </dsp:nvSpPr>
      <dsp:spPr>
        <a:xfrm>
          <a:off x="9054566" y="627015"/>
          <a:ext cx="2094413" cy="2513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882" tIns="0" rIns="20688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Expansion possibilities: AI, smart home integration.</a:t>
          </a:r>
        </a:p>
      </dsp:txBody>
      <dsp:txXfrm>
        <a:off x="9054566" y="1632334"/>
        <a:ext cx="2094413" cy="1507977"/>
      </dsp:txXfrm>
    </dsp:sp>
    <dsp:sp modelId="{32575352-843F-4C1A-8224-B6A69F70A190}">
      <dsp:nvSpPr>
        <dsp:cNvPr id="0" name=""/>
        <dsp:cNvSpPr/>
      </dsp:nvSpPr>
      <dsp:spPr>
        <a:xfrm>
          <a:off x="9054566" y="627015"/>
          <a:ext cx="2094413" cy="100531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882" tIns="165100" rIns="206882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05</a:t>
          </a:r>
        </a:p>
      </dsp:txBody>
      <dsp:txXfrm>
        <a:off x="9054566" y="627015"/>
        <a:ext cx="2094413" cy="10053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AE509-5E2D-4718-951D-C4FCABDAD4F6}">
      <dsp:nvSpPr>
        <dsp:cNvPr id="0" name=""/>
        <dsp:cNvSpPr/>
      </dsp:nvSpPr>
      <dsp:spPr>
        <a:xfrm>
          <a:off x="217" y="304816"/>
          <a:ext cx="2631253" cy="31575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909" tIns="0" rIns="25990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Users Collection:</a:t>
          </a:r>
          <a:r>
            <a:rPr lang="en-US" sz="2200" kern="1200"/>
            <a:t> Elderly and Family Member details.</a:t>
          </a:r>
        </a:p>
      </dsp:txBody>
      <dsp:txXfrm>
        <a:off x="217" y="1567818"/>
        <a:ext cx="2631253" cy="1894502"/>
      </dsp:txXfrm>
    </dsp:sp>
    <dsp:sp modelId="{B89219CC-12C5-427E-A101-72E82C0F1921}">
      <dsp:nvSpPr>
        <dsp:cNvPr id="0" name=""/>
        <dsp:cNvSpPr/>
      </dsp:nvSpPr>
      <dsp:spPr>
        <a:xfrm>
          <a:off x="217" y="304816"/>
          <a:ext cx="2631253" cy="126300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909" tIns="165100" rIns="25990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17" y="304816"/>
        <a:ext cx="2631253" cy="1263001"/>
      </dsp:txXfrm>
    </dsp:sp>
    <dsp:sp modelId="{0E30CC5E-4B9E-40E4-AF7E-2788369FE1AD}">
      <dsp:nvSpPr>
        <dsp:cNvPr id="0" name=""/>
        <dsp:cNvSpPr/>
      </dsp:nvSpPr>
      <dsp:spPr>
        <a:xfrm>
          <a:off x="2841971" y="304816"/>
          <a:ext cx="2631253" cy="31575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909" tIns="0" rIns="25990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Medications Collection:</a:t>
          </a:r>
          <a:r>
            <a:rPr lang="en-US" sz="2200" kern="1200"/>
            <a:t> Medication tracking and reminders.</a:t>
          </a:r>
        </a:p>
      </dsp:txBody>
      <dsp:txXfrm>
        <a:off x="2841971" y="1567818"/>
        <a:ext cx="2631253" cy="1894502"/>
      </dsp:txXfrm>
    </dsp:sp>
    <dsp:sp modelId="{6D446ADF-FD3B-45B8-BBA9-E5961604FB84}">
      <dsp:nvSpPr>
        <dsp:cNvPr id="0" name=""/>
        <dsp:cNvSpPr/>
      </dsp:nvSpPr>
      <dsp:spPr>
        <a:xfrm>
          <a:off x="2841971" y="304816"/>
          <a:ext cx="2631253" cy="126300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909" tIns="165100" rIns="25990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841971" y="304816"/>
        <a:ext cx="2631253" cy="1263001"/>
      </dsp:txXfrm>
    </dsp:sp>
    <dsp:sp modelId="{A0F5D794-BB6D-492E-8F54-0AF81DE00216}">
      <dsp:nvSpPr>
        <dsp:cNvPr id="0" name=""/>
        <dsp:cNvSpPr/>
      </dsp:nvSpPr>
      <dsp:spPr>
        <a:xfrm>
          <a:off x="5683725" y="304816"/>
          <a:ext cx="2631253" cy="31575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909" tIns="0" rIns="25990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Daily Check-Ins:</a:t>
          </a:r>
          <a:r>
            <a:rPr lang="en-US" sz="2200" kern="1200"/>
            <a:t> Health status updates.</a:t>
          </a:r>
        </a:p>
      </dsp:txBody>
      <dsp:txXfrm>
        <a:off x="5683725" y="1567818"/>
        <a:ext cx="2631253" cy="1894502"/>
      </dsp:txXfrm>
    </dsp:sp>
    <dsp:sp modelId="{BE334A60-F465-49C8-BEC5-6007EF52859D}">
      <dsp:nvSpPr>
        <dsp:cNvPr id="0" name=""/>
        <dsp:cNvSpPr/>
      </dsp:nvSpPr>
      <dsp:spPr>
        <a:xfrm>
          <a:off x="5683725" y="304816"/>
          <a:ext cx="2631253" cy="126300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909" tIns="165100" rIns="25990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683725" y="304816"/>
        <a:ext cx="2631253" cy="1263001"/>
      </dsp:txXfrm>
    </dsp:sp>
    <dsp:sp modelId="{4B3F7710-9F37-44B0-B9A9-6EC53C3F96A2}">
      <dsp:nvSpPr>
        <dsp:cNvPr id="0" name=""/>
        <dsp:cNvSpPr/>
      </dsp:nvSpPr>
      <dsp:spPr>
        <a:xfrm>
          <a:off x="8525478" y="304816"/>
          <a:ext cx="2631253" cy="31575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909" tIns="0" rIns="25990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Health Data:</a:t>
          </a:r>
          <a:r>
            <a:rPr lang="en-US" sz="2200" kern="1200"/>
            <a:t> Vital signs monitoring.</a:t>
          </a:r>
        </a:p>
      </dsp:txBody>
      <dsp:txXfrm>
        <a:off x="8525478" y="1567818"/>
        <a:ext cx="2631253" cy="1894502"/>
      </dsp:txXfrm>
    </dsp:sp>
    <dsp:sp modelId="{665F4CBF-2B96-433B-BC0E-F575AA249B52}">
      <dsp:nvSpPr>
        <dsp:cNvPr id="0" name=""/>
        <dsp:cNvSpPr/>
      </dsp:nvSpPr>
      <dsp:spPr>
        <a:xfrm>
          <a:off x="8525478" y="304816"/>
          <a:ext cx="2631253" cy="126300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909" tIns="165100" rIns="25990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525478" y="304816"/>
        <a:ext cx="2631253" cy="12630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D84C3-D543-429B-8638-25169EC9ACB9}">
      <dsp:nvSpPr>
        <dsp:cNvPr id="0" name=""/>
        <dsp:cNvSpPr/>
      </dsp:nvSpPr>
      <dsp:spPr>
        <a:xfrm>
          <a:off x="0" y="628080"/>
          <a:ext cx="11712121" cy="115953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B5D14-3876-4412-9DF3-B8C666D4CBA9}">
      <dsp:nvSpPr>
        <dsp:cNvPr id="0" name=""/>
        <dsp:cNvSpPr/>
      </dsp:nvSpPr>
      <dsp:spPr>
        <a:xfrm>
          <a:off x="350758" y="888975"/>
          <a:ext cx="637742" cy="6377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13D87-4995-480A-A66B-2C59B693D890}">
      <dsp:nvSpPr>
        <dsp:cNvPr id="0" name=""/>
        <dsp:cNvSpPr/>
      </dsp:nvSpPr>
      <dsp:spPr>
        <a:xfrm>
          <a:off x="1339260" y="628080"/>
          <a:ext cx="10372860" cy="1159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7" tIns="122717" rIns="122717" bIns="12271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Github Link: </a:t>
          </a:r>
          <a:r>
            <a:rPr lang="en-US" sz="2500" kern="1200">
              <a:hlinkClick xmlns:r="http://schemas.openxmlformats.org/officeDocument/2006/relationships" r:id="rId3"/>
            </a:rPr>
            <a:t>https://github.com/C-S-V-S-Subrahmanyam/EverCare-App</a:t>
          </a:r>
          <a:r>
            <a:rPr lang="en-US" sz="2500" kern="1200"/>
            <a:t> </a:t>
          </a:r>
        </a:p>
      </dsp:txBody>
      <dsp:txXfrm>
        <a:off x="1339260" y="628080"/>
        <a:ext cx="10372860" cy="1159532"/>
      </dsp:txXfrm>
    </dsp:sp>
    <dsp:sp modelId="{AAD800C5-2544-43A4-B131-BE3176381218}">
      <dsp:nvSpPr>
        <dsp:cNvPr id="0" name=""/>
        <dsp:cNvSpPr/>
      </dsp:nvSpPr>
      <dsp:spPr>
        <a:xfrm>
          <a:off x="0" y="2077496"/>
          <a:ext cx="11712121" cy="115953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9B692-DC68-48BE-A859-05859E416D43}">
      <dsp:nvSpPr>
        <dsp:cNvPr id="0" name=""/>
        <dsp:cNvSpPr/>
      </dsp:nvSpPr>
      <dsp:spPr>
        <a:xfrm>
          <a:off x="350758" y="2338390"/>
          <a:ext cx="637742" cy="63774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7A5CA-484A-475A-A14E-67FAD437F888}">
      <dsp:nvSpPr>
        <dsp:cNvPr id="0" name=""/>
        <dsp:cNvSpPr/>
      </dsp:nvSpPr>
      <dsp:spPr>
        <a:xfrm>
          <a:off x="1339260" y="2077496"/>
          <a:ext cx="10372860" cy="1159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7" tIns="122717" rIns="122717" bIns="12271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 Download Link: </a:t>
          </a:r>
          <a:r>
            <a:rPr lang="en-US" sz="2500" kern="1200">
              <a:hlinkClick xmlns:r="http://schemas.openxmlformats.org/officeDocument/2006/relationships" r:id="rId6"/>
            </a:rPr>
            <a:t>tinyurl.com/EverCare-App</a:t>
          </a:r>
          <a:endParaRPr lang="en-US" sz="2500" kern="1200"/>
        </a:p>
      </dsp:txBody>
      <dsp:txXfrm>
        <a:off x="1339260" y="2077496"/>
        <a:ext cx="10372860" cy="1159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5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6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0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5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1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4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0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7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5160" y="978408"/>
            <a:ext cx="4745736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EverCare: Elderly Care &amp; Emergency Assistance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AC7FF-725E-310D-A1FA-BA77A85389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427" r="9682" b="1"/>
          <a:stretch/>
        </p:blipFill>
        <p:spPr>
          <a:xfrm>
            <a:off x="517868" y="575325"/>
            <a:ext cx="5705856" cy="576855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6407" y="508090"/>
            <a:ext cx="4660733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5160" y="2578608"/>
            <a:ext cx="4672584" cy="376732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Team Members:</a:t>
            </a:r>
            <a:endParaRPr lang="en-US" sz="1500"/>
          </a:p>
          <a:p>
            <a:pPr marL="7429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/>
              <a:t>G. Venkata Sai Ram (22501A0557)</a:t>
            </a:r>
          </a:p>
          <a:p>
            <a:pPr marL="7429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/>
              <a:t>C.S.V.S. Subrahmanyam (22501A0533)</a:t>
            </a:r>
          </a:p>
          <a:p>
            <a:pPr marL="7429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/>
              <a:t>Abdul Azeez (22501A0502)</a:t>
            </a:r>
          </a:p>
          <a:p>
            <a:pPr marL="7429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/>
              <a:t>I. Nithyananda Reddy (22501A0566)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Under the Guidance of:</a:t>
            </a:r>
            <a:r>
              <a:rPr lang="en-US" sz="1500"/>
              <a:t> Mr. Michael Sadgun Rao Kona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Institute:</a:t>
            </a:r>
            <a:r>
              <a:rPr lang="en-US" sz="1500"/>
              <a:t> Prasad V Potluri Siddhartha Institute of Technology (PVPSIT)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Academic Year:</a:t>
            </a:r>
            <a:r>
              <a:rPr lang="en-US" sz="1500"/>
              <a:t> 2024-2025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7A7C490-FB0D-4946-BDB7-1CF2F58DA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22E19-F897-193F-9B85-4DAB51C7D8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7869" y="3993601"/>
            <a:ext cx="11146536" cy="12238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Output Screenshots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D1DB441-80D8-0170-11D5-2475154A0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FF2963-B70F-95A1-71B7-C1E0B570DA8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19152" y="804237"/>
            <a:ext cx="1625563" cy="3396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6F5677-1955-6525-4427-614E5B4CB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911" y="804237"/>
            <a:ext cx="1628394" cy="3363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FF3E4C-8AD0-E9A0-FE27-1A70728C8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858" y="804237"/>
            <a:ext cx="1840121" cy="352697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A832FDF-0EA3-4BAE-8A94-ECDB8F35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300216"/>
            <a:ext cx="1115568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91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6BFC-B510-7894-8B61-9C52E3A2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SDG Justification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FDF0-7EAE-0979-5B7D-278458105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Aligned SDG:</a:t>
            </a:r>
            <a:r>
              <a:rPr lang="en-US" dirty="0">
                <a:ea typeface="+mn-lt"/>
                <a:cs typeface="+mn-lt"/>
              </a:rPr>
              <a:t> SDG 3 - Good Health and Well-being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Impact: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Early health issue detection.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Immediate emergency response.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Promotes independent living.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Reduces caregiver stress.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Future Scope:</a:t>
            </a:r>
            <a:r>
              <a:rPr lang="en-US" dirty="0">
                <a:ea typeface="+mn-lt"/>
                <a:cs typeface="+mn-lt"/>
              </a:rPr>
              <a:t> AI Health Predictions, Smart Home Integration.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9F01-193D-2266-8A95-9F9415D4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Conclusion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23BE-9101-8B5C-155F-F0364F546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EverCare bridges the gap in elderly care management.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Provides a safe, real-time, and reliable solution.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Empowers elderly with independence while ensuring caregiver peace of mind.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Future-ready for scaling with smart technologies.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3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5FCD9-294F-3644-4C95-B502DFE3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References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F61154-FE24-82AD-81EE-617D8C80FF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338871"/>
              </p:ext>
            </p:extLst>
          </p:nvPr>
        </p:nvGraphicFramePr>
        <p:xfrm>
          <a:off x="302986" y="2305957"/>
          <a:ext cx="11712121" cy="3865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174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BD74B-6A93-1BA4-1E29-5A4DA020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n-US" sz="4000" b="0">
                <a:ea typeface="+mj-lt"/>
                <a:cs typeface="+mj-lt"/>
              </a:rPr>
              <a:t>Abstract</a:t>
            </a:r>
            <a:endParaRPr 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D91AA25-FD7C-A8B5-2937-2C053A4662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865381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78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70A66-8010-BF3F-69AF-41BC6A05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Use Case Diagram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5E3321-6741-4301-92D3-F4B931434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4441" y="965741"/>
            <a:ext cx="6541357" cy="538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2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7A7C490-FB0D-4946-BDB7-1CF2F58DA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764BE-E041-A1E8-F78E-CDE1F721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117661" cy="30473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Activity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F58331-C4F2-312A-86CA-EFAB52D54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3143" y="657369"/>
            <a:ext cx="3259611" cy="538778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261CD1D-C921-4DD4-B856-8EA1D71A4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49513" y="6209925"/>
            <a:ext cx="445472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1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A8269-24A8-0D06-5F99-3C5201C6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8686800" cy="1463040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Introduction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F74692-AE31-4A00-B5F9-994E8D519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DF5EA0-C66A-0F3E-76E3-FF68033C67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502218"/>
              </p:ext>
            </p:extLst>
          </p:nvPr>
        </p:nvGraphicFramePr>
        <p:xfrm>
          <a:off x="1750786" y="2436586"/>
          <a:ext cx="868680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8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F7095-09E8-3AD5-213F-348902BD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Objectives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0C372E-33C3-30B3-D2FF-485469ECC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647000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612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2223-29C5-26EB-07D0-2A00725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3AFDE5-77B7-6597-7E55-62F6B9C0F1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1208" y="2578608"/>
          <a:ext cx="1115568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479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0B035-A480-DC41-F434-7BF5AC4A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Software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0CDF6-CA8C-CBF6-C590-4E48788EB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11155680" cy="3767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Android Studio</a:t>
            </a:r>
            <a:r>
              <a:rPr lang="en-US" dirty="0">
                <a:ea typeface="+mn-lt"/>
                <a:cs typeface="+mn-lt"/>
              </a:rPr>
              <a:t> – App Development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Firebase</a:t>
            </a:r>
            <a:r>
              <a:rPr lang="en-US" dirty="0">
                <a:ea typeface="+mn-lt"/>
                <a:cs typeface="+mn-lt"/>
              </a:rPr>
              <a:t> – Authentication, Real-time Database, Notifications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Java</a:t>
            </a:r>
            <a:r>
              <a:rPr lang="en-US" dirty="0">
                <a:ea typeface="+mn-lt"/>
                <a:cs typeface="+mn-lt"/>
              </a:rPr>
              <a:t> – App Logic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XML</a:t>
            </a:r>
            <a:r>
              <a:rPr lang="en-US" dirty="0">
                <a:ea typeface="+mn-lt"/>
                <a:cs typeface="+mn-lt"/>
              </a:rPr>
              <a:t> – App UI Design</a:t>
            </a:r>
            <a:endParaRPr lang="en-US" dirty="0"/>
          </a:p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6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AAD6F-03CF-AEED-DD7A-FA79EC6A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Backend Overview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3B4B52-A0BC-9E2A-3F54-F1706244A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207440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263627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GestaltVTI</vt:lpstr>
      <vt:lpstr>EverCare: Elderly Care &amp; Emergency Assistance System</vt:lpstr>
      <vt:lpstr>Abstract</vt:lpstr>
      <vt:lpstr>Use Case Diagram</vt:lpstr>
      <vt:lpstr>Activity Diagram</vt:lpstr>
      <vt:lpstr>Introduction</vt:lpstr>
      <vt:lpstr>Objectives</vt:lpstr>
      <vt:lpstr>Scope  </vt:lpstr>
      <vt:lpstr>Software Used</vt:lpstr>
      <vt:lpstr>Backend Overview</vt:lpstr>
      <vt:lpstr>Output Screenshots</vt:lpstr>
      <vt:lpstr>SDG Justification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80</cp:revision>
  <dcterms:created xsi:type="dcterms:W3CDTF">2025-04-26T07:53:13Z</dcterms:created>
  <dcterms:modified xsi:type="dcterms:W3CDTF">2025-04-26T08:42:06Z</dcterms:modified>
</cp:coreProperties>
</file>