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e8Gdi851zQyQA24Bva9Grz5K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f9bc99c1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f9bc99c1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a86cf1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a86cf1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f9bc99c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f9bc99c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fc8f967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fc8f967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c8f967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c8f967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fc8f9673f_0_7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efc8f9673f_0_75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gefc8f9673f_0_7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fc8f9673f_0_7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efc8f9673f_0_75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gefc8f9673f_0_75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efc8f9673f_0_7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efc8f9673f_0_8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gefc8f9673f_0_8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efc8f9673f_0_8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efc8f9673f_0_82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efc8f9673f_0_82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efc8f9673f_0_8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c8f9673f_0_8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efc8f9673f_0_7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gefc8f9673f_0_7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efc8f9673f_0_7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efc8f9673f_0_76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efc8f9673f_0_7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fc8f9673f_0_77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efc8f9673f_0_77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gefc8f9673f_0_77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efc8f9673f_0_7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efc8f9673f_0_7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gefc8f9673f_0_77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efc8f9673f_0_7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c8f9673f_0_78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efc8f9673f_0_78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gefc8f9673f_0_78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efc8f9673f_0_7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efc8f9673f_0_78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gefc8f9673f_0_78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efc8f9673f_0_78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efc8f9673f_0_7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fc8f9673f_0_78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efc8f9673f_0_78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gefc8f9673f_0_78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efc8f9673f_0_7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efc8f9673f_0_78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gefc8f9673f_0_7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fc8f9673f_0_79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efc8f9673f_0_79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gefc8f9673f_0_7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efc8f9673f_0_7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efc8f9673f_0_79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gefc8f9673f_0_79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efc8f9673f_0_7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efc8f9673f_0_80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gefc8f9673f_0_80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efc8f9673f_0_8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efc8f9673f_0_80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efc8f9673f_0_80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fc8f9673f_0_8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efc8f9673f_0_8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gefc8f9673f_0_8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efc8f9673f_0_8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efc8f9673f_0_8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gefc8f9673f_0_8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gefc8f9673f_0_8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efc8f9673f_0_8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c8f9673f_0_81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efc8f9673f_0_8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fc8f9673f_0_7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efc8f9673f_0_7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efc8f9673f_0_7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44800" y="716150"/>
            <a:ext cx="74616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2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AutoAlert:</a:t>
            </a:r>
            <a:endParaRPr sz="2820">
              <a:solidFill>
                <a:srgbClr val="DD7E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2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An Automated Student Alert System.</a:t>
            </a:r>
            <a:endParaRPr sz="2820">
              <a:solidFill>
                <a:srgbClr val="DD7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497825" y="2690800"/>
            <a:ext cx="74616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By: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GVS SAI MADHAV		-19BCN7228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 REVANTH KUMAR		-19BCE7333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HEMANTH K RATHORE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		-19BCE7472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ANOOHYA N			-19BCE7530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834200" y="1981025"/>
            <a:ext cx="2642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Guided By: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Dr.Hussain Syed</a:t>
            </a:r>
            <a:endParaRPr sz="2400" b="1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3256214" y="2047950"/>
            <a:ext cx="2631572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8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9bc99c1e_0_50"/>
          <p:cNvSpPr txBox="1">
            <a:spLocks noGrp="1"/>
          </p:cNvSpPr>
          <p:nvPr>
            <p:ph type="ctrTitle"/>
          </p:nvPr>
        </p:nvSpPr>
        <p:spPr>
          <a:xfrm>
            <a:off x="172050" y="637875"/>
            <a:ext cx="25413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Motivation: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f9bc99c1e_0_50"/>
          <p:cNvSpPr txBox="1">
            <a:spLocks noGrp="1"/>
          </p:cNvSpPr>
          <p:nvPr>
            <p:ph type="subTitle" idx="1"/>
          </p:nvPr>
        </p:nvSpPr>
        <p:spPr>
          <a:xfrm>
            <a:off x="242375" y="1252050"/>
            <a:ext cx="8799900" cy="3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Main Motivation and Idea behind the thought of doing this app 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a student, we always forget which class are we needed to attend next  and then searching for the timetable to know which is the next class becomes clumsy sometimes.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 to make this task easy this application will be very helpful.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Can Know the following things by using our app.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classes am I taking today?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will my next class be?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often do I show up for this class?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am I supposed to do today?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AutoAlert app can manage all these things and more, so you'll never have to ask these questions again.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a86cf1aa_0_0"/>
          <p:cNvSpPr txBox="1">
            <a:spLocks noGrp="1"/>
          </p:cNvSpPr>
          <p:nvPr>
            <p:ph type="title"/>
          </p:nvPr>
        </p:nvSpPr>
        <p:spPr>
          <a:xfrm>
            <a:off x="227150" y="558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Arial"/>
                <a:ea typeface="Arial"/>
                <a:cs typeface="Arial"/>
                <a:sym typeface="Arial"/>
              </a:rPr>
              <a:t>Module Identification</a:t>
            </a:r>
            <a:endParaRPr sz="28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f4a86cf1aa_0_0"/>
          <p:cNvSpPr txBox="1">
            <a:spLocks noGrp="1"/>
          </p:cNvSpPr>
          <p:nvPr>
            <p:ph type="body" idx="1"/>
          </p:nvPr>
        </p:nvSpPr>
        <p:spPr>
          <a:xfrm>
            <a:off x="227150" y="1441200"/>
            <a:ext cx="87438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Daily Schedule Notifier.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Attendance Calculator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To-do list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Academic Website Link redirection.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38475" y="514975"/>
            <a:ext cx="8701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595"/>
              <a:buNone/>
            </a:pPr>
            <a:r>
              <a:rPr lang="en" sz="3133">
                <a:latin typeface="Arial"/>
                <a:ea typeface="Arial"/>
                <a:cs typeface="Arial"/>
                <a:sym typeface="Arial"/>
              </a:rPr>
              <a:t>Workflow of the App</a:t>
            </a:r>
            <a:endParaRPr sz="3133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595"/>
              <a:buNone/>
            </a:pPr>
            <a:endParaRPr sz="31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221100" y="1233200"/>
            <a:ext cx="8619300" cy="3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6367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the first page, User will get option to edit timetable based on user priority for work and set reminders, add their university website for quick access.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276367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User’s can also add -to do list, and update the details whether they attended the class or not, so that they can see their attendance percentage.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276367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The Settings of the app, User need to set the link of their university web-page, so that he can see that website, whenever he open’s the Web-Page Tab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276367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timetable page,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276367" lvl="1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User need to setup his timetable, add reminders, and priorities of work.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276367" lvl="1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Then, need to choose an option of whether its repetitive or its just for a temporary duration.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276367" lvl="1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User can choose the amount of time he needs to be notified earlier.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276367" lvl="1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After setting up all these , the app will start to function.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276367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339425" y="514800"/>
            <a:ext cx="18231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Arial"/>
                <a:ea typeface="Arial"/>
                <a:cs typeface="Arial"/>
                <a:sym typeface="Arial"/>
              </a:rPr>
              <a:t>Features:</a:t>
            </a:r>
            <a:endParaRPr sz="28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472700" y="1507100"/>
            <a:ext cx="7212300" cy="19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student will be notified with his day schedule everyday in the morning for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the selected time and student will receive notification of work before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5 min of scheduled time.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student also notified with the timetable he updated.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student will be notified with the customized names for the remainders.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additional features in this is there will a todo list for the student.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223350" y="1529307"/>
            <a:ext cx="86973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Android API Level Greater than 7.0 (Nougat- Decided this level keeping in view of security concerns)</a:t>
            </a:r>
            <a:endParaRPr i="0" u="none" strike="noStrike" cap="none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We Decided to Use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Flutter Framework</a:t>
            </a:r>
            <a:endParaRPr i="0" u="none" strike="noStrike" cap="none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A PC With Greater than or = 8GB Ram.</a:t>
            </a:r>
            <a:endParaRPr i="0" u="none" strike="noStrike" cap="none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Android Studio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Latest Java JDK Installed.</a:t>
            </a:r>
            <a:endParaRPr i="0" u="none" strike="noStrike" cap="none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VS Code Text Editor, With - Flutter and Dart Plugins Installed.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Android Virtual Device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 O</a:t>
            </a:r>
            <a:r>
              <a:rPr lang="en" i="0" u="none" strike="noStrike" cap="none" dirty="0">
                <a:solidFill>
                  <a:schemeClr val="dk2"/>
                </a:solidFill>
                <a:highlight>
                  <a:schemeClr val="lt1"/>
                </a:highlight>
              </a:rPr>
              <a:t>r a Physical Mobile with- Debugging and installing apps from USB Enabled to emulate the app.</a:t>
            </a:r>
            <a:endParaRPr i="0" u="none" strike="noStrike" cap="none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An Android Device With At Least 2 GB Of Free Space.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223350" y="522375"/>
            <a:ext cx="643972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</a:rPr>
              <a:t>Tools And Technologies</a:t>
            </a:r>
            <a:endParaRPr sz="28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9bc99c1e_0_0"/>
          <p:cNvSpPr txBox="1">
            <a:spLocks noGrp="1"/>
          </p:cNvSpPr>
          <p:nvPr>
            <p:ph type="body" idx="1"/>
          </p:nvPr>
        </p:nvSpPr>
        <p:spPr>
          <a:xfrm>
            <a:off x="462300" y="381700"/>
            <a:ext cx="167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f9bc99c1e_0_0"/>
          <p:cNvSpPr txBox="1"/>
          <p:nvPr/>
        </p:nvSpPr>
        <p:spPr>
          <a:xfrm>
            <a:off x="462300" y="1286500"/>
            <a:ext cx="8067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 Are Using Trello Boards, A Kanban Board simulation tool,widely used in the industry to constantly update each task and manage timeline and track progress.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See the current trello board screenshots in the next slide, and if we’ve also provided the invite link to our trello board below.</a:t>
            </a:r>
            <a:endParaRPr dirty="0"/>
          </a:p>
        </p:txBody>
      </p:sp>
      <p:sp>
        <p:nvSpPr>
          <p:cNvPr id="125" name="Google Shape;125;gef9bc99c1e_0_0"/>
          <p:cNvSpPr txBox="1"/>
          <p:nvPr/>
        </p:nvSpPr>
        <p:spPr>
          <a:xfrm>
            <a:off x="614700" y="2608400"/>
            <a:ext cx="806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Invite link: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6D9EEB"/>
                </a:solidFill>
              </a:rPr>
              <a:t>https://trello.com/invite/b/mFa4pfHq/a29fd82b76d58254128cd00a20585648/mad-project</a:t>
            </a:r>
            <a:endParaRPr b="1" u="sng">
              <a:solidFill>
                <a:srgbClr val="6D9EEB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7F668E-CAF0-4B52-8328-B36B6F20F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11432"/>
              </p:ext>
            </p:extLst>
          </p:nvPr>
        </p:nvGraphicFramePr>
        <p:xfrm>
          <a:off x="2714847" y="3707219"/>
          <a:ext cx="4699589" cy="518160"/>
        </p:xfrm>
        <a:graphic>
          <a:graphicData uri="http://schemas.openxmlformats.org/drawingml/2006/table">
            <a:tbl>
              <a:tblPr/>
              <a:tblGrid>
                <a:gridCol w="4699589">
                  <a:extLst>
                    <a:ext uri="{9D8B030D-6E8A-4147-A177-3AD203B41FA5}">
                      <a16:colId xmlns:a16="http://schemas.microsoft.com/office/drawing/2014/main" val="3597939365"/>
                    </a:ext>
                  </a:extLst>
                </a:gridCol>
              </a:tblGrid>
              <a:tr h="489097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chemeClr val="bg2"/>
                          </a:solidFill>
                        </a:rPr>
                        <a:t>We Support Open Source</a:t>
                      </a:r>
                      <a:endParaRPr lang="en-IN" sz="2800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4887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efc8f967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57200"/>
            <a:ext cx="8507176" cy="3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efc8f9673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871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fc8f9673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147" y="1066800"/>
            <a:ext cx="232153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efc8f9673f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280" y="762000"/>
            <a:ext cx="33051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588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Streamline</vt:lpstr>
      <vt:lpstr>AutoAlert: An Automated Student Alert System.</vt:lpstr>
      <vt:lpstr>Motivation:</vt:lpstr>
      <vt:lpstr>Module Identification</vt:lpstr>
      <vt:lpstr>Workflow of the App </vt:lpstr>
      <vt:lpstr>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AutoAlert: An Automated Student Alert System.</dc:title>
  <cp:lastModifiedBy>Sai Madhav</cp:lastModifiedBy>
  <cp:revision>4</cp:revision>
  <dcterms:modified xsi:type="dcterms:W3CDTF">2021-09-29T04:11:41Z</dcterms:modified>
</cp:coreProperties>
</file>