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ba6281c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ba6281c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ba6281c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ba6281c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fba6281c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fba6281c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ba6281c0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ba6281c0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fba6281c0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fba6281c0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fba6281c0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fba6281c0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ba6281c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fba6281c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fba6281c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fba6281c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Scheduler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BTS</a:t>
            </a:r>
            <a:endParaRPr lang="en-US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987150"/>
            <a:ext cx="76881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Brahmaiah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Tharun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This product helps users to plan their tasks and monitor them.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Allows users to create varied type of tasks.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Product has notification service which will notify users before the task start time.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User can update the tasks.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Mark tasks as completed once they are done.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Front End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JavaScript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Back End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Python/ NodeJS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MongoDB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508575" y="134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Signup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Page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0" y="506150"/>
            <a:ext cx="5715000" cy="4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Creation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" y="1958750"/>
            <a:ext cx="90582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7650" y="58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tasks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425"/>
            <a:ext cx="9144002" cy="38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00" y="502200"/>
            <a:ext cx="7868501" cy="4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Task Scheduler Team Name: BTS</vt:lpstr>
      <vt:lpstr>Description</vt:lpstr>
      <vt:lpstr>Technologies Used </vt:lpstr>
      <vt:lpstr>Technologies Used</vt:lpstr>
      <vt:lpstr>Login &amp; Signup        Page</vt:lpstr>
      <vt:lpstr>Task Creation</vt:lpstr>
      <vt:lpstr>List of tasks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Scheduler Team Name: BTS</dc:title>
  <cp:lastModifiedBy>Tharun Vangala</cp:lastModifiedBy>
  <cp:revision>4</cp:revision>
  <dcterms:modified xsi:type="dcterms:W3CDTF">2023-10-18T20:07:27Z</dcterms:modified>
</cp:coreProperties>
</file>