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ba6281c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fba6281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ba6281c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fba6281c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ba6281c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ba6281c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fba6281c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fba6281c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ba6281c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ba6281c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fba6281c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fba6281c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fba6281c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fba6281c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fba6281c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fba6281c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BTS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987150"/>
            <a:ext cx="76881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Brahmaiah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Tharun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This product helps users to plan </a:t>
            </a:r>
            <a:r>
              <a:rPr lang="en" sz="1800"/>
              <a:t>their</a:t>
            </a:r>
            <a:r>
              <a:rPr lang="en" sz="1800"/>
              <a:t> tasks and monitor them.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Allows users to create varied type of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Product has notification service which will notify users before their deadline.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User can update the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Data will be secured.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Mark tasks as completed once they are done.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00" y="502200"/>
            <a:ext cx="7868501" cy="4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  (Brahmaiah)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Front 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CSS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JavaScript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  (Tharun)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Back 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Python/ NodeJS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MongoDB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08575" y="134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Signup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Page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50" y="506150"/>
            <a:ext cx="5715000" cy="4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Creation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" y="1958750"/>
            <a:ext cx="90582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8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tasks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425"/>
            <a:ext cx="9144002" cy="38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