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66e4bc1a73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66e4bc1a73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66e4bc1a73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66e4bc1a73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66e4bc1a73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66e4bc1a73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66edf8b6c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66edf8b6c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66edf8b6c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66edf8b6c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66e4bc1a73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66e4bc1a73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66e4bc1a73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66e4bc1a73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66e4bc1a73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66e4bc1a73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66e4bc1a73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66e4bc1a73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66e4bc1a73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66e4bc1a73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66e4bc1a73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66e4bc1a73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66e4bc1a73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66e4bc1a73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66e4bc1a73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66e4bc1a73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53544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Innovaluation Feasibility Presentation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400"/>
              <a:t>  </a:t>
            </a:r>
            <a:r>
              <a:rPr lang="en" sz="1400"/>
              <a:t>Adam Winebarger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400"/>
              <a:t>  Kyle Smigelski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400"/>
              <a:t>  Lucas Myers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Policies</a:t>
            </a:r>
            <a:endParaRPr/>
          </a:p>
        </p:txBody>
      </p:sp>
      <p:sp>
        <p:nvSpPr>
          <p:cNvPr id="334" name="Google Shape;334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Roles: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Administrative/Group Leader: Lucas Myers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Programming Lead: Adam Winebarger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UX/UI Lead: Kyle Smigelski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Resident ML Expert: Grant Alphenaar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What else?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340" name="Google Shape;340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Component Testing (As we go)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Changes made on different branches will be examined by lead-programmer prior to merging to master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Graphical </a:t>
            </a:r>
            <a:r>
              <a:rPr lang="en"/>
              <a:t>changes will be inspected by lead UX/UI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Changes made </a:t>
            </a:r>
            <a:r>
              <a:rPr i="1" lang="en"/>
              <a:t>by</a:t>
            </a:r>
            <a:r>
              <a:rPr lang="en"/>
              <a:t> lead programmer will see secondary inspection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Baseline Application testing (Sprint </a:t>
            </a:r>
            <a:r>
              <a:rPr lang="en"/>
              <a:t>2/3)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ML Model Testing (Sprint </a:t>
            </a:r>
            <a:r>
              <a:rPr lang="en"/>
              <a:t>3/4/5)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System Testing (Sprint </a:t>
            </a:r>
            <a:r>
              <a:rPr lang="en"/>
              <a:t>5/6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Considerations</a:t>
            </a:r>
            <a:endParaRPr/>
          </a:p>
        </p:txBody>
      </p:sp>
      <p:sp>
        <p:nvSpPr>
          <p:cNvPr id="346" name="Google Shape;346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Previous Studies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Synthetic Image Generation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Deliberately inducing False-positives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How to track growth-site delta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Lack of available </a:t>
            </a:r>
            <a:r>
              <a:rPr lang="en"/>
              <a:t>training</a:t>
            </a:r>
            <a:r>
              <a:rPr lang="en"/>
              <a:t> data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Deliverance &amp; Milestones</a:t>
            </a:r>
            <a:endParaRPr/>
          </a:p>
        </p:txBody>
      </p:sp>
      <p:sp>
        <p:nvSpPr>
          <p:cNvPr id="352" name="Google Shape;352;p25"/>
          <p:cNvSpPr txBox="1"/>
          <p:nvPr>
            <p:ph idx="1" type="body"/>
          </p:nvPr>
        </p:nvSpPr>
        <p:spPr>
          <a:xfrm>
            <a:off x="696250" y="1648825"/>
            <a:ext cx="3500100" cy="3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Sprint 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Focus on end-user side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Develop baseline app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Set up Cloud Firestore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Sprint 2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Finish Sprint 1 tasks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Greater research into ML specs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Potentially begin training ML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Sprint 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Integration of known ML tools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Training model in earnest</a:t>
            </a:r>
            <a:endParaRPr/>
          </a:p>
        </p:txBody>
      </p:sp>
      <p:sp>
        <p:nvSpPr>
          <p:cNvPr id="353" name="Google Shape;353;p25"/>
          <p:cNvSpPr txBox="1"/>
          <p:nvPr>
            <p:ph idx="1" type="body"/>
          </p:nvPr>
        </p:nvSpPr>
        <p:spPr>
          <a:xfrm>
            <a:off x="5109925" y="1648825"/>
            <a:ext cx="3500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Sprint 4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Buffer sprint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Polish GUI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Bug hunt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Begin documentation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Sprint 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Documentation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System 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Sprint 6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Presentation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359" name="Google Shape;359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Introduction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Tools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GitHub Repository Structure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System Organization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Non-Trivial Requirements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Mockup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 Policies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Special Considerations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Deliverance and Milestones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Tuberculosis is the 13th leading cause of death in the world.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The Tuberculosis TST Test can determine whether or not somebody is infected with Tuberculosis - including latent Tuberculosis.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Many patients never return to get their diagnosis.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Our goal is to make it easier to get the diagnosis and therefore increase the number of patients who receive their diagnosis.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Innovaluation TST allows patients to photograph the test injection site on the first and third day. The application will run a ML model to determine the test results.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426125" y="1773650"/>
            <a:ext cx="2546700" cy="25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End-user application: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IDE: Android Studio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Flutter SDK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Dart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2972825" y="1773650"/>
            <a:ext cx="2984700" cy="25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Backend: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Firebase - Cloud Firestore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Handles database, backend logic, general web-services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Languages: Javascript, possibly python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6110600" y="1773650"/>
            <a:ext cx="27600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Machine Learning Components: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TBD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Possibly Tensorflow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More than likely python tools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Repository Structure</a:t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4300" y="1455700"/>
            <a:ext cx="2375378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Organization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Client Side: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Users will first be greeted with a login/signup screen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Once logged in, main menu will show relevant TST information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Picture screen will allow end-user to take photo of TST site 48-72 hours after injection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May also allow users to snap initial photo as well (TBD)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Server Side: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Firebase will handle, the creation and management of users, as well as secure storage of user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Push notification </a:t>
            </a:r>
            <a:r>
              <a:rPr lang="en"/>
              <a:t>functionality</a:t>
            </a:r>
            <a:r>
              <a:rPr lang="en"/>
              <a:t> will be implemented here, which will notify users when they are in that 48-72 hour window to take their follow-up photograph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ML tools will also be implemented here to determine whether a follow-up photo is positive for tuberculosis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IDE:</a:t>
            </a:r>
            <a:r>
              <a:rPr lang="en"/>
              <a:t> Android Studio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Version Control:</a:t>
            </a:r>
            <a:r>
              <a:rPr lang="en"/>
              <a:t> github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Project Management:</a:t>
            </a:r>
            <a:r>
              <a:rPr lang="en"/>
              <a:t> Jira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Communication:</a:t>
            </a:r>
            <a:r>
              <a:rPr lang="en"/>
              <a:t> Discord &amp; Zoom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Languages used:</a:t>
            </a:r>
            <a:r>
              <a:rPr lang="en"/>
              <a:t> Dart, Javascript, possibly Python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Non-Trivial Requirements</a:t>
            </a:r>
            <a:endParaRPr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End-user application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Developed in Flutter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Flutterfire &amp; Google Auth integration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Possible additional 3rd party Flutter packages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Firebase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Cloud-Firestore for database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Firebase functions for push notifications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Google auth for user handling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ML Components (TBD)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Potentially Tensorflow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</a:t>
            </a:r>
            <a:endParaRPr/>
          </a:p>
        </p:txBody>
      </p:sp>
      <p:pic>
        <p:nvPicPr>
          <p:cNvPr id="328" name="Google Shape;3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2450" y="301875"/>
            <a:ext cx="5198123" cy="453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