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18" autoAdjust="0"/>
  </p:normalViewPr>
  <p:slideViewPr>
    <p:cSldViewPr snapToObjects="1">
      <p:cViewPr>
        <p:scale>
          <a:sx n="40" d="100"/>
          <a:sy n="40" d="100"/>
        </p:scale>
        <p:origin x="-80" y="26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CB7E-6D58-9A4A-8793-0E776B8F71E4}" type="datetimeFigureOut">
              <a:rPr lang="en-US" smtClean="0"/>
              <a:t>12/1/10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487D-047C-2B45-9171-1E33BD20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12-01 at 1.5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7" y="23280355"/>
            <a:ext cx="7770311" cy="7814273"/>
          </a:xfrm>
          <a:prstGeom prst="rect">
            <a:avLst/>
          </a:prstGeom>
        </p:spPr>
      </p:pic>
      <p:pic>
        <p:nvPicPr>
          <p:cNvPr id="6" name="Picture 5" descr="Screen shot 2010-12-01 at 1.5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7" y="4114800"/>
            <a:ext cx="7770311" cy="7749451"/>
          </a:xfrm>
          <a:prstGeom prst="rect">
            <a:avLst/>
          </a:prstGeom>
        </p:spPr>
      </p:pic>
      <p:pic>
        <p:nvPicPr>
          <p:cNvPr id="7" name="Picture 6" descr="Screen shot 2010-12-01 at 1.54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7" y="13881590"/>
            <a:ext cx="7960811" cy="8026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3893" y="0"/>
            <a:ext cx="22843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iPADS</a:t>
            </a:r>
            <a:r>
              <a:rPr lang="en-US" dirty="0" smtClean="0"/>
              <a:t>!</a:t>
            </a:r>
          </a:p>
          <a:p>
            <a:pPr algn="ct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Joseph Roth, Sean Fisk, Lucas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Ausbury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Jacob Scott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Screen shot 2010-12-01 at 2.04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43" y="17044386"/>
            <a:ext cx="7816473" cy="101937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982" y="22390422"/>
            <a:ext cx="50165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057" y="923330"/>
            <a:ext cx="52455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Generation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915443" y="2474301"/>
            <a:ext cx="40603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Summay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5356800" y="923330"/>
            <a:ext cx="33758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Solving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276600"/>
            <a:ext cx="270434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4092" y="11914542"/>
            <a:ext cx="54636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Backtracker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6057" y="21682536"/>
            <a:ext cx="252987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3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CIS 467 Project Big Ass Poster</dc:title>
  <dc:creator>Joseph Roth</dc:creator>
  <cp:lastModifiedBy>Joseph Roth</cp:lastModifiedBy>
  <cp:revision>4</cp:revision>
  <dcterms:created xsi:type="dcterms:W3CDTF">2010-11-30T20:23:05Z</dcterms:created>
  <dcterms:modified xsi:type="dcterms:W3CDTF">2010-12-01T19:21:35Z</dcterms:modified>
</cp:coreProperties>
</file>