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99" r:id="rId3"/>
    <p:sldId id="300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Nuni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22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43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4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Deep</a:t>
            </a:r>
            <a:br>
              <a:rPr lang="de-DE" dirty="0"/>
            </a:b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Generator Netzwerk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2B7F17A-2774-4559-AB97-8BA14015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88" y="1088136"/>
            <a:ext cx="3617992" cy="38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Deep</a:t>
            </a:r>
            <a:br>
              <a:rPr lang="de-DE" dirty="0"/>
            </a:b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Generative</a:t>
            </a:r>
            <a:br>
              <a:rPr lang="de-DE" dirty="0"/>
            </a:br>
            <a:r>
              <a:rPr lang="de-DE" dirty="0" err="1"/>
              <a:t>Adversarial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Discriminator</a:t>
            </a:r>
            <a:r>
              <a:rPr lang="de-DE" dirty="0"/>
              <a:t> Netzwerk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0224043-8734-49F5-9DD5-D237000E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97" y="1179400"/>
            <a:ext cx="4366147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37610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Bildschirmpräsentation (16:9)</PresentationFormat>
  <Paragraphs>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Georgia</vt:lpstr>
      <vt:lpstr>Arial</vt:lpstr>
      <vt:lpstr>Nunito Sans</vt:lpstr>
      <vt:lpstr>Calibri</vt:lpstr>
      <vt:lpstr>Ulysses template</vt:lpstr>
      <vt:lpstr> Deep Learning und AI:  Generative Adversarial Networks (GAN)</vt:lpstr>
      <vt:lpstr>Deep Convolutional Generative Adversarial Networks</vt:lpstr>
      <vt:lpstr>Deep Convolutional Generative Adversarial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117</cp:revision>
  <dcterms:modified xsi:type="dcterms:W3CDTF">2020-10-11T16:19:40Z</dcterms:modified>
</cp:coreProperties>
</file>