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4" r:id="rId3"/>
    <p:sldId id="285" r:id="rId4"/>
    <p:sldId id="264" r:id="rId5"/>
    <p:sldId id="258" r:id="rId6"/>
    <p:sldId id="259" r:id="rId7"/>
    <p:sldId id="282" r:id="rId8"/>
    <p:sldId id="283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FD9BD02-CAD0-4A1E-89E3-F09AD68B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73" y="1489352"/>
            <a:ext cx="4963071" cy="34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 b="1" dirty="0"/>
              <a:t>DEEP LEARNING</a:t>
            </a:r>
            <a:endParaRPr sz="7200" b="1" dirty="0"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</a:rPr>
              <a:t>Wie können Computer eine Intelligenz entwickeln?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ist das Deep Learning?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Das Deep Learning stellt Methoden der Mathematik und Informatik dar, um Muster aus Daten zu extrahieren und allgemeingültig anzuwenden.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Dabei werden verschiedene Arten von Neuronalen Netzwerken verwendet. In unserem Fall: Generative </a:t>
            </a:r>
            <a:r>
              <a:rPr lang="de-DE" dirty="0" err="1"/>
              <a:t>Adversarial</a:t>
            </a:r>
            <a:r>
              <a:rPr lang="de-DE" dirty="0"/>
              <a:t> Networks (GAN).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Wir verwenden dabei </a:t>
            </a:r>
            <a:r>
              <a:rPr lang="de-DE" dirty="0" err="1"/>
              <a:t>TensorFlow</a:t>
            </a:r>
            <a:r>
              <a:rPr lang="de-DE" dirty="0"/>
              <a:t> (mit Keras) als Programmierschnittstelle. </a:t>
            </a:r>
          </a:p>
          <a:p>
            <a:pPr marL="0" indent="0">
              <a:buNone/>
            </a:pPr>
            <a:r>
              <a:rPr lang="de-DE" dirty="0" err="1"/>
              <a:t>TensorFlow</a:t>
            </a:r>
            <a:r>
              <a:rPr lang="de-DE" dirty="0"/>
              <a:t> wird von einigen </a:t>
            </a:r>
            <a:r>
              <a:rPr lang="de-DE" b="1" dirty="0"/>
              <a:t>"Big Playern"</a:t>
            </a:r>
            <a:r>
              <a:rPr lang="de-DE" dirty="0"/>
              <a:t> weltweit genutzt, darunter  sind z.B. </a:t>
            </a:r>
            <a:r>
              <a:rPr lang="de-DE" b="1" dirty="0"/>
              <a:t>Ebay, Dropbox, Snapchat, Twitter, SAP, IBM, Intel und Google</a:t>
            </a:r>
            <a:r>
              <a:rPr lang="de-DE" dirty="0"/>
              <a:t>!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Einleitung in den Kurs</a:t>
            </a:r>
            <a:br>
              <a:rPr lang="de-DE" dirty="0"/>
            </a:b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Python Grundlagen</a:t>
            </a:r>
            <a:br>
              <a:rPr lang="de-DE" dirty="0"/>
            </a:b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Deep Learning Grundlagen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GAN Theorie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Verschiedene GAN-Typen programmieren und anwenden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Autoencoder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Grundlagenerfahrung in der Programmierung ist hilfreich aber nicht notwendig</a:t>
            </a:r>
          </a:p>
          <a:p>
            <a:endParaRPr lang="de-DE" dirty="0"/>
          </a:p>
          <a:p>
            <a:r>
              <a:rPr lang="de-DE" dirty="0"/>
              <a:t>Mathematisches Grundverständnis (Abitur)</a:t>
            </a:r>
          </a:p>
          <a:p>
            <a:endParaRPr lang="de-DE" dirty="0"/>
          </a:p>
          <a:p>
            <a:r>
              <a:rPr lang="de-DE" dirty="0"/>
              <a:t>Richtig Bock auf das Thema des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Softwareentwickler, Data </a:t>
            </a:r>
            <a:r>
              <a:rPr lang="de-DE" dirty="0" err="1"/>
              <a:t>Scientists</a:t>
            </a:r>
            <a:r>
              <a:rPr lang="de-DE" dirty="0"/>
              <a:t> oder </a:t>
            </a:r>
            <a:r>
              <a:rPr lang="de-DE" dirty="0" err="1"/>
              <a:t>Machine</a:t>
            </a:r>
            <a:r>
              <a:rPr lang="de-DE" dirty="0"/>
              <a:t> Learning Experten</a:t>
            </a:r>
          </a:p>
          <a:p>
            <a:endParaRPr lang="de-DE" dirty="0"/>
          </a:p>
          <a:p>
            <a:r>
              <a:rPr lang="de-DE" dirty="0"/>
              <a:t>Alle die die neusten Deep Learning Techniken erlernen wollen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Was werdet ihr nach Abschluss des Kurses erreichen?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63788" y="394201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Das erreichte Wissen:</a:t>
            </a:r>
            <a:endParaRPr sz="1200" dirty="0"/>
          </a:p>
          <a:p>
            <a:r>
              <a:rPr lang="de-DE" dirty="0"/>
              <a:t>Python Programmierung für Data Science und das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r>
              <a:rPr lang="de-DE" dirty="0"/>
              <a:t>Deep Learning Techniken verstehen</a:t>
            </a:r>
          </a:p>
          <a:p>
            <a:r>
              <a:rPr lang="de-DE" dirty="0"/>
              <a:t>Eigene Neuronale Netzwerke in </a:t>
            </a:r>
            <a:r>
              <a:rPr lang="de-DE" dirty="0" err="1"/>
              <a:t>TensorFlow</a:t>
            </a:r>
            <a:r>
              <a:rPr lang="de-DE" dirty="0"/>
              <a:t> 2 und Keras erstellen</a:t>
            </a:r>
          </a:p>
          <a:p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erstellen</a:t>
            </a:r>
          </a:p>
          <a:p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ausführen</a:t>
            </a:r>
          </a:p>
          <a:p>
            <a:r>
              <a:rPr lang="de-DE"/>
              <a:t>Autoencoder erstellen</a:t>
            </a:r>
            <a:endParaRPr lang="de-DE"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031488" y="3307121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Anwendung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895975" y="3334831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Know</a:t>
            </a: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167000" y="3300191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Einführung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5" name="Shape 155"/>
          <p:cNvCxnSpPr/>
          <p:nvPr/>
        </p:nvCxnSpPr>
        <p:spPr>
          <a:xfrm>
            <a:off x="4473377" y="413321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56" name="Shape 156"/>
          <p:cNvCxnSpPr/>
          <p:nvPr/>
        </p:nvCxnSpPr>
        <p:spPr>
          <a:xfrm>
            <a:off x="6427630" y="4154000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Bildschirmpräsentation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Georgia</vt:lpstr>
      <vt:lpstr>Calibri</vt:lpstr>
      <vt:lpstr>Nunito Sans</vt:lpstr>
      <vt:lpstr>Ulysses template</vt:lpstr>
      <vt:lpstr> Deep Learning und AI:  Generative Adversarial Networks (GAN)</vt:lpstr>
      <vt:lpstr>JAN SCHAFFRANEK</vt:lpstr>
      <vt:lpstr>Wer bin ich?</vt:lpstr>
      <vt:lpstr>DEEP LEARNING</vt:lpstr>
      <vt:lpstr>Was ist das Deep Learning?</vt:lpstr>
      <vt:lpstr>Kursgliederung</vt:lpstr>
      <vt:lpstr>Welches Vorwissen wird benötigt?</vt:lpstr>
      <vt:lpstr>Für wen eignet sich dieser Kurs?</vt:lpstr>
      <vt:lpstr> Was werdet ihr nach Abschluss des Kurses erreichen?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59</cp:revision>
  <dcterms:modified xsi:type="dcterms:W3CDTF">2020-10-15T13:57:00Z</dcterms:modified>
</cp:coreProperties>
</file>