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88" d="100"/>
          <a:sy n="88" d="100"/>
        </p:scale>
        <p:origin x="129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10/19/2017 12:24 PM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10/19/2017 12:24 PM</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10/19/2017 12:24 PM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10/19/2017 12:24 PM</a:t>
            </a:fld>
            <a:endParaRPr lang="en-US" dirty="0"/>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10/19/2017 12:24 PM</a:t>
            </a:fld>
            <a:endParaRPr lang="en-US"/>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10/19/2017 12:24 PM</a:t>
            </a:fld>
            <a:endParaRPr lang="en-US"/>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Shape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10/19/2017 12:24 PM</a:t>
            </a:fld>
            <a:endParaRPr lang="en-US"/>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Shape 13"/>
          <p:cNvSpPr>
            <a:spLocks noGrp="1"/>
          </p:cNvSpPr>
          <p:nvPr>
            <p:ph type="ftr" sz="quarter" idx="17"/>
          </p:nvPr>
        </p:nvSpPr>
        <p:spPr/>
        <p:txBody>
          <a:bodyPr rtlCol="0"/>
          <a:lstStyle/>
          <a:p>
            <a:endParaRPr lang="en-US"/>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10/19/2017 12:24 PM</a:t>
            </a:fld>
            <a:endParaRPr lang="en-US"/>
          </a:p>
        </p:txBody>
      </p:sp>
      <p:sp>
        <p:nvSpPr>
          <p:cNvPr id="4" name="Shape 3"/>
          <p:cNvSpPr>
            <a:spLocks noGrp="1"/>
          </p:cNvSpPr>
          <p:nvPr>
            <p:ph type="ftr" sz="quarter" idx="11"/>
          </p:nvPr>
        </p:nvSpPr>
        <p:spPr/>
        <p:txBody>
          <a:bodyPr/>
          <a:lstStyle/>
          <a:p>
            <a:endParaRPr lang="en-US"/>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10/19/2017 12:24 PM</a:t>
            </a:fld>
            <a:endParaRPr lang="en-US"/>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10/19/2017 12:24 PM</a:t>
            </a:fld>
            <a:endParaRPr lang="en-US"/>
          </a:p>
        </p:txBody>
      </p:sp>
      <p:sp>
        <p:nvSpPr>
          <p:cNvPr id="6" name="Shape 5"/>
          <p:cNvSpPr>
            <a:spLocks noGrp="1"/>
          </p:cNvSpPr>
          <p:nvPr>
            <p:ph type="ftr" sz="quarter" idx="11"/>
          </p:nvPr>
        </p:nvSpPr>
        <p:spPr/>
        <p:txBody>
          <a:bodyPr/>
          <a:lstStyle/>
          <a:p>
            <a:endParaRPr lang="en-US"/>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10/19/2017 12:24 PM</a:t>
            </a:fld>
            <a:endParaRPr lang="en-US"/>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10/19/2017 12:24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sz="3600" dirty="0"/>
              <a:t>Smart rail</a:t>
            </a:r>
            <a:br>
              <a:rPr lang="en-US" sz="3600" dirty="0"/>
            </a:br>
            <a:r>
              <a:rPr lang="en-US" sz="3600" dirty="0"/>
              <a:t>Design</a:t>
            </a:r>
            <a:endParaRPr lang="en-US" dirty="0"/>
          </a:p>
        </p:txBody>
      </p:sp>
      <p:sp>
        <p:nvSpPr>
          <p:cNvPr id="3" name="Rectangle 2"/>
          <p:cNvSpPr>
            <a:spLocks noGrp="1"/>
          </p:cNvSpPr>
          <p:nvPr>
            <p:ph type="subTitle" idx="1"/>
          </p:nvPr>
        </p:nvSpPr>
        <p:spPr/>
        <p:txBody>
          <a:bodyPr>
            <a:normAutofit fontScale="77500" lnSpcReduction="20000"/>
          </a:bodyPr>
          <a:lstStyle/>
          <a:p>
            <a:r>
              <a:rPr lang="en-US" dirty="0"/>
              <a:t>Akash Patel</a:t>
            </a:r>
          </a:p>
          <a:p>
            <a:r>
              <a:rPr lang="en-US" dirty="0"/>
              <a:t>Design of Large Programs (CS 351)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12648" y="228600"/>
            <a:ext cx="8153400" cy="990600"/>
          </a:xfrm>
        </p:spPr>
        <p:txBody>
          <a:bodyPr/>
          <a:lstStyle/>
          <a:p>
            <a:r>
              <a:rPr lang="en-US" dirty="0"/>
              <a:t>Overview</a:t>
            </a:r>
          </a:p>
        </p:txBody>
      </p:sp>
      <p:sp>
        <p:nvSpPr>
          <p:cNvPr id="3" name="Rectangle 2"/>
          <p:cNvSpPr>
            <a:spLocks noGrp="1"/>
          </p:cNvSpPr>
          <p:nvPr>
            <p:ph sz="quarter" idx="1"/>
          </p:nvPr>
        </p:nvSpPr>
        <p:spPr/>
        <p:txBody>
          <a:bodyPr>
            <a:normAutofit/>
          </a:bodyPr>
          <a:lstStyle/>
          <a:p>
            <a:r>
              <a:rPr lang="en-US" dirty="0"/>
              <a:t>Show the UML diagram for the entire domino project</a:t>
            </a:r>
          </a:p>
          <a:p>
            <a:pPr lvl="1"/>
            <a:r>
              <a:rPr lang="en-US" dirty="0"/>
              <a:t>Give broader perspective of project</a:t>
            </a:r>
          </a:p>
          <a:p>
            <a:pPr lvl="1"/>
            <a:r>
              <a:rPr lang="en-US" dirty="0"/>
              <a:t>Class level associations</a:t>
            </a:r>
          </a:p>
          <a:p>
            <a:pPr lvl="2"/>
            <a:r>
              <a:rPr lang="en-US" dirty="0"/>
              <a:t>Class instantiations and usages</a:t>
            </a:r>
          </a:p>
          <a:p>
            <a:pPr lvl="1"/>
            <a:r>
              <a:rPr lang="en-US" dirty="0"/>
              <a:t>Only the public methods are show to show interactions between the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a:spLocks noGrp="1"/>
          </p:cNvSpPr>
          <p:nvPr>
            <p:ph type="title"/>
          </p:nvPr>
        </p:nvSpPr>
        <p:spPr>
          <a:xfrm>
            <a:off x="505677" y="914400"/>
            <a:ext cx="2743200" cy="2887579"/>
          </a:xfrm>
        </p:spPr>
        <p:txBody>
          <a:bodyPr vert="horz" lIns="91440" tIns="45720" rIns="91440" bIns="45720" rtlCol="0" anchor="b">
            <a:normAutofit/>
          </a:bodyPr>
          <a:lstStyle/>
          <a:p>
            <a:pPr algn="ctr">
              <a:lnSpc>
                <a:spcPct val="90000"/>
              </a:lnSpc>
            </a:pPr>
            <a:r>
              <a:rPr lang="en-US" sz="4200" kern="1200" dirty="0">
                <a:solidFill>
                  <a:schemeClr val="bg1"/>
                </a:solidFill>
                <a:latin typeface="+mj-lt"/>
                <a:ea typeface="+mj-ea"/>
                <a:cs typeface="+mj-cs"/>
              </a:rPr>
              <a:t>Full UML Diagram</a:t>
            </a:r>
          </a:p>
        </p:txBody>
      </p:sp>
      <p:pic>
        <p:nvPicPr>
          <p:cNvPr id="7" name="Content Placeholder 6">
            <a:extLst>
              <a:ext uri="{FF2B5EF4-FFF2-40B4-BE49-F238E27FC236}">
                <a16:creationId xmlns:a16="http://schemas.microsoft.com/office/drawing/2014/main" id="{13839ED9-9766-4356-A958-29CAB9BCE281}"/>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716399" y="1295400"/>
            <a:ext cx="5213094" cy="4495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12648" y="228600"/>
            <a:ext cx="8153400" cy="990600"/>
          </a:xfrm>
        </p:spPr>
        <p:txBody>
          <a:bodyPr/>
          <a:lstStyle/>
          <a:p>
            <a:r>
              <a:rPr lang="en-US" dirty="0"/>
              <a:t>Full UML Diagram - Description</a:t>
            </a:r>
          </a:p>
        </p:txBody>
      </p:sp>
      <p:sp>
        <p:nvSpPr>
          <p:cNvPr id="3" name="Rectangle 2"/>
          <p:cNvSpPr>
            <a:spLocks noGrp="1"/>
          </p:cNvSpPr>
          <p:nvPr>
            <p:ph sz="quarter" idx="1"/>
          </p:nvPr>
        </p:nvSpPr>
        <p:spPr/>
        <p:txBody>
          <a:bodyPr>
            <a:normAutofit fontScale="85000" lnSpcReduction="20000"/>
          </a:bodyPr>
          <a:lstStyle/>
          <a:p>
            <a:r>
              <a:rPr lang="en-US" dirty="0"/>
              <a:t>Boggle is the entry point</a:t>
            </a:r>
          </a:p>
          <a:p>
            <a:pPr lvl="1"/>
            <a:r>
              <a:rPr lang="en-US" dirty="0"/>
              <a:t>The main method is only responsible for launching the main menu.</a:t>
            </a:r>
          </a:p>
          <a:p>
            <a:r>
              <a:rPr lang="en-US" dirty="0"/>
              <a:t>The Main Menu class launches the Handler when someone hits play and chooses a tray size. </a:t>
            </a:r>
          </a:p>
          <a:p>
            <a:r>
              <a:rPr lang="en-US" dirty="0"/>
              <a:t>The Handler creates the tray, loads the dictionary and solves the tray, storing the solutions in a list. The Handler also initializes the GUI.</a:t>
            </a:r>
          </a:p>
          <a:p>
            <a:r>
              <a:rPr lang="en-US" dirty="0"/>
              <a:t>The game display class creates all the game assets and updates and loads them when needed. It also includes a pause button that is used to return to the menu.</a:t>
            </a:r>
          </a:p>
          <a:p>
            <a:r>
              <a:rPr lang="en-US" dirty="0"/>
              <a:t>Once the three minute timer runs out the game exits to the game over screen and the results are viewable there. The game can be restarted by going back to the main menu.</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presentation</Template>
  <TotalTime>0</TotalTime>
  <Words>187</Words>
  <Application>Microsoft Office PowerPoint</Application>
  <PresentationFormat>On-screen Show (4:3)</PresentationFormat>
  <Paragraphs>21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Tw Cen MT</vt:lpstr>
      <vt:lpstr>Wingdings</vt:lpstr>
      <vt:lpstr>Wingdings 2</vt:lpstr>
      <vt:lpstr>Median</vt:lpstr>
      <vt:lpstr>Smart rail Design</vt:lpstr>
      <vt:lpstr>Overview</vt:lpstr>
      <vt:lpstr>Full UML Diagram</vt:lpstr>
      <vt:lpstr>Full UML Diagram -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2017-09-15T04:26:37Z</dcterms:created>
  <dcterms:modified xsi:type="dcterms:W3CDTF">2017-10-19T18:25:02Z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