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15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11/16/2017 7:38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11/16/2017 7:38 PM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11/16/2017 7:38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11/16/2017 7:38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11/16/2017 7:38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11/16/2017 7:38 PM</a:t>
            </a:fld>
            <a:endParaRPr lang="en-US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11/16/2017 7:38 PM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11/16/2017 7:38 PM</a:t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11/16/2017 7:38 PM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11/16/2017 7:38 PM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11/16/2017 7:38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11/16/2017 7:38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Smart rail</a:t>
            </a:r>
            <a:br>
              <a:rPr lang="en-US" sz="3600" dirty="0"/>
            </a:br>
            <a:r>
              <a:rPr lang="en-US" sz="3600" dirty="0"/>
              <a:t>Design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Akash Patel and Gabriel </a:t>
            </a:r>
            <a:r>
              <a:rPr lang="en-US" dirty="0" err="1"/>
              <a:t>Urbaitis</a:t>
            </a:r>
            <a:endParaRPr lang="en-US" dirty="0"/>
          </a:p>
          <a:p>
            <a:r>
              <a:rPr lang="en-US" dirty="0"/>
              <a:t>Design of Large Programs (CS 351)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 the UML diagram for the entire </a:t>
            </a:r>
            <a:r>
              <a:rPr lang="en-US" dirty="0" err="1"/>
              <a:t>SmartRail</a:t>
            </a:r>
            <a:r>
              <a:rPr lang="en-US" dirty="0"/>
              <a:t> Project</a:t>
            </a:r>
          </a:p>
          <a:p>
            <a:pPr lvl="1"/>
            <a:r>
              <a:rPr lang="en-US" dirty="0"/>
              <a:t>Give broader perspective of project</a:t>
            </a:r>
          </a:p>
          <a:p>
            <a:pPr lvl="1"/>
            <a:r>
              <a:rPr lang="en-US" dirty="0"/>
              <a:t>Class level associations</a:t>
            </a:r>
          </a:p>
          <a:p>
            <a:pPr lvl="2"/>
            <a:r>
              <a:rPr lang="en-US" dirty="0"/>
              <a:t>Class instantiations and usages</a:t>
            </a:r>
          </a:p>
          <a:p>
            <a:pPr lvl="1"/>
            <a:r>
              <a:rPr lang="en-US" dirty="0"/>
              <a:t>Only the public methods are show to show interactions between the objects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Full UML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DDD6A6-8632-4758-9929-913D6FCBDEC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74" y="-5563"/>
            <a:ext cx="4544226" cy="683303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Full UML Diagram - Description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SmartRail</a:t>
            </a:r>
            <a:r>
              <a:rPr lang="en-US" dirty="0"/>
              <a:t> Class is the entry point</a:t>
            </a:r>
          </a:p>
          <a:p>
            <a:pPr lvl="1"/>
            <a:r>
              <a:rPr lang="en-US" dirty="0"/>
              <a:t>The main method is only responsible for launching the main menu.</a:t>
            </a:r>
          </a:p>
          <a:p>
            <a:r>
              <a:rPr lang="en-US" dirty="0"/>
              <a:t>The Main Menu creates the Coordinator which in turn instantiates all the objects, starts all the threads, and initializes the Display class. </a:t>
            </a:r>
          </a:p>
          <a:p>
            <a:r>
              <a:rPr lang="en-US" dirty="0"/>
              <a:t>The Coordinator reads the file and creates the appropriate objects with respect to the configuration that is read.</a:t>
            </a:r>
          </a:p>
          <a:p>
            <a:r>
              <a:rPr lang="en-US" dirty="0"/>
              <a:t>The Display class creates all GUI elements and updates the state/location of the train and the lights via the use of an Animation Timer rendering at 60 Hz.</a:t>
            </a:r>
          </a:p>
          <a:p>
            <a:r>
              <a:rPr lang="en-US" dirty="0"/>
              <a:t>The Main Menu allows the user to choose one of 4 config files, config3 and </a:t>
            </a:r>
            <a:r>
              <a:rPr lang="en-US" dirty="0" err="1"/>
              <a:t>config_TA</a:t>
            </a:r>
            <a:r>
              <a:rPr lang="en-US" dirty="0"/>
              <a:t> are left for the TAs to change as they please. Further instructions can be found in the read me.</a:t>
            </a:r>
          </a:p>
          <a:p>
            <a:r>
              <a:rPr lang="en-US" b="1" i="1" dirty="0"/>
              <a:t>Lastly, the diagram in the previous slide shows the relationship between all the classes and all their PUBLIC methods.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presentation</Template>
  <TotalTime>0</TotalTime>
  <Words>215</Words>
  <Application>Microsoft Office PowerPoint</Application>
  <PresentationFormat>On-screen Show (4:3)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Tw Cen MT</vt:lpstr>
      <vt:lpstr>Wingdings</vt:lpstr>
      <vt:lpstr>Wingdings 2</vt:lpstr>
      <vt:lpstr>Median</vt:lpstr>
      <vt:lpstr>Smart rail Design</vt:lpstr>
      <vt:lpstr>Overview</vt:lpstr>
      <vt:lpstr>Full UML Diagram</vt:lpstr>
      <vt:lpstr>Full UML Diagram - 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2017-09-15T04:26:37Z</dcterms:created>
  <dcterms:modified xsi:type="dcterms:W3CDTF">2017-11-17T02:48:11Z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