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A5BBA-C938-42D6-BDF6-D7F118D0C2C7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B89EF-4243-49F3-9584-4A7161CD4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876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B89EF-4243-49F3-9584-4A7161CD4A1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439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2CCA-DDBE-2BE7-25FD-9B98BB209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DAB82-D78D-640D-E0A4-9CB331363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82A65-05F3-C1E5-0AF3-1C264BEE4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52AA-BCE7-C86C-189B-18A26E70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9060D-55D0-550E-BAD5-36A29B3B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78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01AF-C4E6-D03C-1ECF-8F94D0AD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363E8-F438-F707-7182-828BF931D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40C39-2A56-62F7-79CF-1DB51E09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53CD5-B944-A374-0A7D-FE4FC0DE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D5E7E-B4E9-8AD0-8A80-6B11848E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18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462B84-CA78-366B-9D74-011F7641E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1BEF5-96E7-8AA0-B9B0-5B354D2BE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56D1D-163B-F416-D190-90BE5906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49E6C-06EF-BD61-CBBF-B71C326F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7E74D-92A1-4D21-DE3C-AEB3B0BE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51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4C4EF-481B-4E25-5D2A-70BD91CC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45E46-5F5C-F263-10FF-188EE275B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1A509-35DA-D3BE-9247-ACE32988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B4E75-7CC6-B126-E866-466D6B2F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EC5CD-46F8-70FC-D09B-4967E953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0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C1DA-9D7D-5B0B-334D-7C3D47B0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2F41A-EEB9-A5C6-CF0D-4E8CA787D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36749-7E9C-F88B-CCF1-2CFE90A3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2F512-4D37-6DF9-B2F5-87BC4CF1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998AF-AF3F-1A29-E4A1-BDFD5356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03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48396-1675-6304-795D-E12E42DA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85F84-489C-23C9-3991-FB38E2F92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A5F94-E531-A34A-8436-0D09F80AA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F9D89-707E-BEB7-EBC1-621969C81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D8BFC-D001-F851-AB65-5E8929EB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BA515-5751-BFBD-433E-E7C571FF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59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63E1-655E-322C-4F33-A768B62AB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76523-D628-BB0D-7577-E7032D0F5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322C9-6E5F-E9FB-7FB0-7955B5981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DC4F0-C5E5-6C80-CE75-0F1C6C7D2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4447A-2AE7-4C0C-63CA-550E9C391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FB6D5-8EE5-C616-EDE6-B5856393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E76507-215C-57C5-D2C5-077DD24D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38A5E-AF99-8913-9BBC-2F24E351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20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7A25-7FE5-2290-17C6-5AD9FF6F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EB2B91-90A3-7A7B-2F53-37AD0DBA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46B01-B014-F58E-861B-3E0ACC02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D2B20-0C9E-BC41-D058-0A2036DD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40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3241C5-4CEB-5071-9C23-F9F6B6FF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F73404-FCC9-C534-CB5D-367570009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5524C-43BE-9C23-D648-7DE77BA8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40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54AE-E1DF-7A4A-0312-7098A308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84E0-B16D-1D20-422C-7DD7DA867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8B615-BAE4-9BD8-9B60-910042841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ADAD0-801D-3066-6C94-E4E6DFC0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5B00C-2770-BABB-BCE8-5DAD918C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F6941-F1CB-694A-3B1B-229B3370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30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EB10-1FC6-1716-0662-3FEED26B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6010D-569F-4129-85C0-0E6277038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7EBAF-C97C-BE59-30D8-94B3BBEE8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84DEC-D561-BC62-5E4B-7BE89BF1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19E11-3F87-069A-28E7-E51A13EC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AF44E-0564-0DB0-14E1-B59630B1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62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50C96-AF8D-CF1B-A379-C987F0FF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F921B-D5E5-FF45-343F-858B30C39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8367C-FE3C-D396-6338-337F55C7D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ACA25-AABF-4A09-B1C5-6754FD465F5A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33C11-CD5B-7DFA-86C9-CEB62BC8F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E653A-0526-5386-C717-BF3C0AEDB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10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5CC372-ABD1-FD5A-69CD-9E613582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Subscriber Insights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B9D638-EDB4-77DF-F0C4-5CF03CEE4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Subscriber Acquisition Trends</a:t>
            </a:r>
            <a:endParaRPr lang="fr-FR" sz="2200" b="1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Subscriber distribution by city tier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Monthly Subscribers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Demographic Variations</a:t>
            </a:r>
            <a:endParaRPr lang="fr-FR" sz="2200" b="1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Subscription plan distribution by age 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User Engagement Category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Paid Users Distribution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Paid user distribution % by subscription plan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Premium user distribution % by city tier</a:t>
            </a:r>
          </a:p>
        </p:txBody>
      </p:sp>
    </p:spTree>
    <p:extLst>
      <p:ext uri="{BB962C8B-B14F-4D97-AF65-F5344CB8AC3E}">
        <p14:creationId xmlns:p14="http://schemas.microsoft.com/office/powerpoint/2010/main" val="161443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E12D-68E5-FC55-3BE5-101D8B07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/>
            <a:r>
              <a:rPr lang="en-US" sz="4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Subscriber distribution by city tier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A841DAB-32BB-3C56-10FA-A6AA88DA8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332384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BA332-DDF7-D9D7-EDEC-D86D3CCCF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0701-6ACF-B48D-86A8-E48B48EE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Monthly Subscribers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9DC5AEF-7542-53E9-9D42-7681A7287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522211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823A7-5C7E-795E-7476-A780FD827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3558-BAFE-90CD-B39E-784406F5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Demographic Variations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845D8E8-F803-4398-FA86-948341EA0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108318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F489B-B3C6-F3F2-A73B-110B17D0E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CBC2-9791-6F74-75F4-D5B30576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Engagement Category Criteria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E8CD9C-041E-F9C4-E3A6-B0616893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Subscribers are segmented into 4 categories (1 active and 3 inactive) based on the number of days since last active date of the user (current date - last active date)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I considered 31 Dec 24 as the current date to capture the users who also became inactive late 2024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C3D1077-2E64-8DA8-D1D9-E336C17C4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555348"/>
              </p:ext>
            </p:extLst>
          </p:nvPr>
        </p:nvGraphicFramePr>
        <p:xfrm>
          <a:off x="2032000" y="3429000"/>
          <a:ext cx="7662606" cy="1854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831303">
                  <a:extLst>
                    <a:ext uri="{9D8B030D-6E8A-4147-A177-3AD203B41FA5}">
                      <a16:colId xmlns:a16="http://schemas.microsoft.com/office/drawing/2014/main" val="362840271"/>
                    </a:ext>
                  </a:extLst>
                </a:gridCol>
                <a:gridCol w="3831303">
                  <a:extLst>
                    <a:ext uri="{9D8B030D-6E8A-4147-A177-3AD203B41FA5}">
                      <a16:colId xmlns:a16="http://schemas.microsoft.com/office/drawing/2014/main" val="427396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Segment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Days Since Last Active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860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last_active_date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IS NULL (No inactivity)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7476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Highly Engaged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days_since_last_active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&lt;= 30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4039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Moderately Engaged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 &lt;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days_since_last_active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&lt;= 90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69458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Dormant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days_since_last_active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&gt; 90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57926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04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E61C5-5A6D-3738-43B4-CBA521547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212B-CD1B-BEED-92CF-5F4017705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Subscriber Distribution by Engagement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82C5037-743D-6FFB-7486-77570E9A6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9EE279-58D6-98DD-410F-F4AA03ECD2FD}"/>
              </a:ext>
            </a:extLst>
          </p:cNvPr>
          <p:cNvSpPr txBox="1"/>
          <p:nvPr/>
        </p:nvSpPr>
        <p:spPr>
          <a:xfrm>
            <a:off x="7570839" y="3077497"/>
            <a:ext cx="236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Tier 2 &amp; Tier 3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 Plan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861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51AD2-F99D-7D20-8654-471FA36EF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10FD-C7EB-6E76-F25D-AABD69C32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Paid User Distribution % by Subscription Plan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77471F0-3C68-0464-C7D6-D7AEA735C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73332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A8FD5-E5B7-B086-1D52-F808C3CA2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F259-BD57-02CF-DE14-1A0D1611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Premium User Distribution % by City Tier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9831148-3BCE-1B20-9B33-0DC9B3FE4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1082850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183</Words>
  <Application>Microsoft Office PowerPoint</Application>
  <PresentationFormat>Widescreen</PresentationFormat>
  <Paragraphs>32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Subscriber Insights</vt:lpstr>
      <vt:lpstr>Subscriber distribution by city tier</vt:lpstr>
      <vt:lpstr>Monthly Subscribers</vt:lpstr>
      <vt:lpstr>Demographic Variations</vt:lpstr>
      <vt:lpstr>Engagement Category Criteria</vt:lpstr>
      <vt:lpstr>Subscriber Distribution by Engagement </vt:lpstr>
      <vt:lpstr>Paid User Distribution % by Subscription Plan</vt:lpstr>
      <vt:lpstr>Premium User Distribution % by City Tier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 Viswavardhan Reddy</dc:creator>
  <cp:lastModifiedBy>G Viswavardhan Reddy</cp:lastModifiedBy>
  <cp:revision>12</cp:revision>
  <dcterms:created xsi:type="dcterms:W3CDTF">2025-03-09T10:13:33Z</dcterms:created>
  <dcterms:modified xsi:type="dcterms:W3CDTF">2025-03-17T08:33:38Z</dcterms:modified>
</cp:coreProperties>
</file>