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62" r:id="rId3"/>
    <p:sldId id="261" r:id="rId4"/>
    <p:sldId id="263" r:id="rId5"/>
    <p:sldId id="264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21DD16-B204-46A7-A771-F4AF482A0438}" type="datetimeFigureOut">
              <a:rPr lang="en-IN" smtClean="0"/>
              <a:t>17-03-2025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D5E302-F4DF-4101-AC63-BB2B5B3C24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40946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7B1280-1E02-A818-42DC-E8D015B4C7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E10C34F-0AB1-B327-DDEC-C878E6414FA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66946A9-AE15-FA04-8A44-1BC26337AA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6936AA-89ED-BAD4-FE36-86DA1EB2E87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D5E302-F4DF-4101-AC63-BB2B5B3C246B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7205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F2CCA-DDBE-2BE7-25FD-9B98BB2093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ADAB82-D78D-640D-E0A4-9CB331363B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882A65-05F3-C1E5-0AF3-1C264BEE4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ACA25-AABF-4A09-B1C5-6754FD465F5A}" type="datetimeFigureOut">
              <a:rPr lang="en-IN" smtClean="0"/>
              <a:t>17-03-2025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2F52AA-BCE7-C86C-189B-18A26E703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19060D-55D0-550E-BAD5-36A29B3B8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57F18-C794-490F-AE73-0F81F2D523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8780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501AF-C4E6-D03C-1ECF-8F94D0AD6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8363E8-F438-F707-7182-828BF931DF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A40C39-2A56-62F7-79CF-1DB51E093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ACA25-AABF-4A09-B1C5-6754FD465F5A}" type="datetimeFigureOut">
              <a:rPr lang="en-IN" smtClean="0"/>
              <a:t>17-03-2025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153CD5-B944-A374-0A7D-FE4FC0DEC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2D5E7E-B4E9-8AD0-8A80-6B11848EE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57F18-C794-490F-AE73-0F81F2D523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8183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462B84-CA78-366B-9D74-011F7641E6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41BEF5-96E7-8AA0-B9B0-5B354D2BEC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E56D1D-163B-F416-D190-90BE59061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ACA25-AABF-4A09-B1C5-6754FD465F5A}" type="datetimeFigureOut">
              <a:rPr lang="en-IN" smtClean="0"/>
              <a:t>17-03-2025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149E6C-06EF-BD61-CBBF-B71C326F0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7E74D-92A1-4D21-DE3C-AEB3B0BE7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57F18-C794-490F-AE73-0F81F2D523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8512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4C4EF-481B-4E25-5D2A-70BD91CCF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A45E46-5F5C-F263-10FF-188EE275B1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F1A509-35DA-D3BE-9247-ACE329886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ACA25-AABF-4A09-B1C5-6754FD465F5A}" type="datetimeFigureOut">
              <a:rPr lang="en-IN" smtClean="0"/>
              <a:t>17-03-2025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7B4E75-7CC6-B126-E866-466D6B2FC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2EC5CD-46F8-70FC-D09B-4967E9531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57F18-C794-490F-AE73-0F81F2D523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905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AC1DA-9D7D-5B0B-334D-7C3D47B06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B2F41A-EEB9-A5C6-CF0D-4E8CA787DA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036749-7E9C-F88B-CCF1-2CFE90A33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ACA25-AABF-4A09-B1C5-6754FD465F5A}" type="datetimeFigureOut">
              <a:rPr lang="en-IN" smtClean="0"/>
              <a:t>17-03-2025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12F512-4D37-6DF9-B2F5-87BC4CF14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2998AF-AF3F-1A29-E4A1-BDFD5356F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57F18-C794-490F-AE73-0F81F2D523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0032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48396-1675-6304-795D-E12E42DAA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285F84-489C-23C9-3991-FB38E2F929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1A5F94-E531-A34A-8436-0D09F80AA3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6F9D89-707E-BEB7-EBC1-621969C81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ACA25-AABF-4A09-B1C5-6754FD465F5A}" type="datetimeFigureOut">
              <a:rPr lang="en-IN" smtClean="0"/>
              <a:t>17-03-2025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9D8BFC-D001-F851-AB65-5E8929EBE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FBA515-5751-BFBD-433E-E7C571FFB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57F18-C794-490F-AE73-0F81F2D523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4595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C63E1-655E-322C-4F33-A768B62AB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A76523-D628-BB0D-7577-E7032D0F55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F322C9-6E5F-E9FB-7FB0-7955B59813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7DC4F0-C5E5-6C80-CE75-0F1C6C7D23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04447A-2AE7-4C0C-63CA-550E9C3917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FFB6D5-8EE5-C616-EDE6-B58563936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ACA25-AABF-4A09-B1C5-6754FD465F5A}" type="datetimeFigureOut">
              <a:rPr lang="en-IN" smtClean="0"/>
              <a:t>17-03-2025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E76507-215C-57C5-D2C5-077DD24D9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B38A5E-AF99-8913-9BBC-2F24E3516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57F18-C794-490F-AE73-0F81F2D523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6205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57A25-7FE5-2290-17C6-5AD9FF6F6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EB2B91-90A3-7A7B-2F53-37AD0DBA4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ACA25-AABF-4A09-B1C5-6754FD465F5A}" type="datetimeFigureOut">
              <a:rPr lang="en-IN" smtClean="0"/>
              <a:t>17-03-2025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546B01-B014-F58E-861B-3E0ACC024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9D2B20-0C9E-BC41-D058-0A2036DD2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57F18-C794-490F-AE73-0F81F2D523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8404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3241C5-4CEB-5071-9C23-F9F6B6FFD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ACA25-AABF-4A09-B1C5-6754FD465F5A}" type="datetimeFigureOut">
              <a:rPr lang="en-IN" smtClean="0"/>
              <a:t>17-03-2025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F73404-FCC9-C534-CB5D-367570009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D5524C-43BE-9C23-D648-7DE77BA85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57F18-C794-490F-AE73-0F81F2D523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1402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654AE-E1DF-7A4A-0312-7098A308E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EE84E0-B16D-1D20-422C-7DD7DA867C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58B615-BAE4-9BD8-9B60-9100428413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EADAD0-801D-3066-6C94-E4E6DFC03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ACA25-AABF-4A09-B1C5-6754FD465F5A}" type="datetimeFigureOut">
              <a:rPr lang="en-IN" smtClean="0"/>
              <a:t>17-03-2025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C5B00C-2770-BABB-BCE8-5DAD918CC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1F6941-F1CB-694A-3B1B-229B33704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57F18-C794-490F-AE73-0F81F2D523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9302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6EB10-1FC6-1716-0662-3FEED26B8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D6010D-569F-4129-85C0-0E6277038E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E7EBAF-C97C-BE59-30D8-94B3BBEE81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584DEC-D561-BC62-5E4B-7BE89BF1D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ACA25-AABF-4A09-B1C5-6754FD465F5A}" type="datetimeFigureOut">
              <a:rPr lang="en-IN" smtClean="0"/>
              <a:t>17-03-2025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C19E11-3F87-069A-28E7-E51A13ECF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6AF44E-0564-0DB0-14E1-B59630B15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57F18-C794-490F-AE73-0F81F2D523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4629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350C96-AF8D-CF1B-A379-C987F0FFA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EF921B-D5E5-FF45-343F-858B30C39F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08367C-FE3C-D396-6338-337F55C7DB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ACA25-AABF-4A09-B1C5-6754FD465F5A}" type="datetimeFigureOut">
              <a:rPr lang="en-IN" smtClean="0"/>
              <a:t>17-03-2025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033C11-CD5B-7DFA-86C9-CEB62BC8F9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E653A-0526-5386-C717-BF3C0AEDB1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157F18-C794-490F-AE73-0F81F2D523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6109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15CC372-ABD1-FD5A-69CD-9E613582F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Content Library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FB9D638-EDB4-77DF-F0C4-5CF03CEE4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fr-FR" sz="2200" b="1" dirty="0" err="1">
                <a:solidFill>
                  <a:schemeClr val="bg1"/>
                </a:solidFill>
              </a:rPr>
              <a:t>Popular</a:t>
            </a:r>
            <a:r>
              <a:rPr lang="fr-FR" sz="2200" b="1" dirty="0">
                <a:solidFill>
                  <a:schemeClr val="bg1"/>
                </a:solidFill>
              </a:rPr>
              <a:t> Content </a:t>
            </a:r>
            <a:r>
              <a:rPr lang="fr-FR" sz="2200" b="1" dirty="0" err="1">
                <a:solidFill>
                  <a:schemeClr val="bg1"/>
                </a:solidFill>
              </a:rPr>
              <a:t>Categories</a:t>
            </a:r>
            <a:r>
              <a:rPr lang="fr-FR" sz="2200" b="1" dirty="0">
                <a:solidFill>
                  <a:schemeClr val="bg1"/>
                </a:solidFill>
              </a:rPr>
              <a:t> (Content Type, Genre, &amp; </a:t>
            </a:r>
            <a:r>
              <a:rPr lang="fr-FR" sz="2200" b="1" dirty="0" err="1">
                <a:solidFill>
                  <a:schemeClr val="bg1"/>
                </a:solidFill>
              </a:rPr>
              <a:t>Language</a:t>
            </a:r>
            <a:r>
              <a:rPr lang="fr-FR" sz="2200" b="1" dirty="0">
                <a:solidFill>
                  <a:schemeClr val="bg1"/>
                </a:solidFill>
              </a:rPr>
              <a:t> </a:t>
            </a:r>
            <a:r>
              <a:rPr lang="fr-FR" sz="2200" b="1" dirty="0" err="1">
                <a:solidFill>
                  <a:schemeClr val="bg1"/>
                </a:solidFill>
              </a:rPr>
              <a:t>Analysis</a:t>
            </a:r>
            <a:r>
              <a:rPr lang="fr-FR" sz="2200" b="1" dirty="0">
                <a:solidFill>
                  <a:schemeClr val="bg1"/>
                </a:solidFill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200" b="1" dirty="0">
                <a:solidFill>
                  <a:schemeClr val="bg1"/>
                </a:solidFill>
              </a:rPr>
              <a:t>Genre vs. Average Run-Time Analysis</a:t>
            </a:r>
            <a:endParaRPr lang="fr-FR" sz="2200" b="1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4438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DFE1AE-810B-3DBF-D150-156F2CC04A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CE976-AEC8-0E28-7BB9-97D24485E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Content Type</a:t>
            </a:r>
            <a:endParaRPr lang="en-IN" b="1" dirty="0">
              <a:solidFill>
                <a:schemeClr val="bg1"/>
              </a:solidFill>
            </a:endParaRP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CC05B6BA-E245-56A2-DDB7-D63D976925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662" y="1825625"/>
            <a:ext cx="8702676" cy="4351338"/>
          </a:xfrm>
        </p:spPr>
      </p:pic>
    </p:spTree>
    <p:extLst>
      <p:ext uri="{BB962C8B-B14F-4D97-AF65-F5344CB8AC3E}">
        <p14:creationId xmlns:p14="http://schemas.microsoft.com/office/powerpoint/2010/main" val="579095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B421E9-778F-4669-D671-1C95A53347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6BE47-E26A-43B2-3AE6-1C9588E1D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Genre</a:t>
            </a:r>
            <a:endParaRPr lang="en-IN" b="1" dirty="0">
              <a:solidFill>
                <a:schemeClr val="bg1"/>
              </a:solidFill>
            </a:endParaRP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DD613262-16DC-2949-6D1B-477132EC4B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44662" y="1825625"/>
            <a:ext cx="8702676" cy="4351338"/>
          </a:xfrm>
        </p:spPr>
      </p:pic>
    </p:spTree>
    <p:extLst>
      <p:ext uri="{BB962C8B-B14F-4D97-AF65-F5344CB8AC3E}">
        <p14:creationId xmlns:p14="http://schemas.microsoft.com/office/powerpoint/2010/main" val="2743051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782562-A68C-2FB3-38C7-1879FFAC49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8100E-5AEF-1B09-A87B-9B1854537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Language</a:t>
            </a:r>
            <a:endParaRPr lang="en-IN" b="1" dirty="0">
              <a:solidFill>
                <a:schemeClr val="bg1"/>
              </a:solidFill>
            </a:endParaRP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6F8DA04C-1FFA-397A-CFA1-A42AF7CF2B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44662" y="1825625"/>
            <a:ext cx="8702676" cy="4351338"/>
          </a:xfrm>
        </p:spPr>
      </p:pic>
    </p:spTree>
    <p:extLst>
      <p:ext uri="{BB962C8B-B14F-4D97-AF65-F5344CB8AC3E}">
        <p14:creationId xmlns:p14="http://schemas.microsoft.com/office/powerpoint/2010/main" val="132361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890CAB-3886-91F6-BA17-36FFD16973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30B28-7C75-8DC8-91BF-7AC32F196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Genre vs. Average Run-Time (Median)</a:t>
            </a:r>
            <a:endParaRPr lang="en-IN" b="1" dirty="0">
              <a:solidFill>
                <a:schemeClr val="bg1"/>
              </a:solidFill>
            </a:endParaRP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334F5D23-C844-6205-7DBC-CE73706BDB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662" y="1825625"/>
            <a:ext cx="8702676" cy="4351338"/>
          </a:xfrm>
        </p:spPr>
      </p:pic>
    </p:spTree>
    <p:extLst>
      <p:ext uri="{BB962C8B-B14F-4D97-AF65-F5344CB8AC3E}">
        <p14:creationId xmlns:p14="http://schemas.microsoft.com/office/powerpoint/2010/main" val="23401921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</TotalTime>
  <Words>34</Words>
  <Application>Microsoft Office PowerPoint</Application>
  <PresentationFormat>Widescreen</PresentationFormat>
  <Paragraphs>8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Content Library</vt:lpstr>
      <vt:lpstr>Content Type</vt:lpstr>
      <vt:lpstr>Genre</vt:lpstr>
      <vt:lpstr>Language</vt:lpstr>
      <vt:lpstr>Genre vs. Average Run-Time (Median)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 Viswavardhan Reddy</dc:creator>
  <cp:lastModifiedBy>G Viswavardhan Reddy</cp:lastModifiedBy>
  <cp:revision>5</cp:revision>
  <dcterms:created xsi:type="dcterms:W3CDTF">2025-03-09T10:13:33Z</dcterms:created>
  <dcterms:modified xsi:type="dcterms:W3CDTF">2025-03-17T15:56:17Z</dcterms:modified>
</cp:coreProperties>
</file>