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6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F2CCA-DDBE-2BE7-25FD-9B98BB2093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ADAB82-D78D-640D-E0A4-9CB331363B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82A65-05F3-C1E5-0AF3-1C264BEE4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ACA25-AABF-4A09-B1C5-6754FD465F5A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F52AA-BCE7-C86C-189B-18A26E703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19060D-55D0-550E-BAD5-36A29B3B8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57F18-C794-490F-AE73-0F81F2D523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8780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501AF-C4E6-D03C-1ECF-8F94D0AD6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8363E8-F438-F707-7182-828BF931DF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A40C39-2A56-62F7-79CF-1DB51E093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ACA25-AABF-4A09-B1C5-6754FD465F5A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53CD5-B944-A374-0A7D-FE4FC0DEC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2D5E7E-B4E9-8AD0-8A80-6B11848EE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57F18-C794-490F-AE73-0F81F2D523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8183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462B84-CA78-366B-9D74-011F7641E6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41BEF5-96E7-8AA0-B9B0-5B354D2BEC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E56D1D-163B-F416-D190-90BE59061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ACA25-AABF-4A09-B1C5-6754FD465F5A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149E6C-06EF-BD61-CBBF-B71C326F0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7E74D-92A1-4D21-DE3C-AEB3B0BE7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57F18-C794-490F-AE73-0F81F2D523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8512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4C4EF-481B-4E25-5D2A-70BD91CCF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45E46-5F5C-F263-10FF-188EE275B1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F1A509-35DA-D3BE-9247-ACE329886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ACA25-AABF-4A09-B1C5-6754FD465F5A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7B4E75-7CC6-B126-E866-466D6B2FC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2EC5CD-46F8-70FC-D09B-4967E9531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57F18-C794-490F-AE73-0F81F2D523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905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AC1DA-9D7D-5B0B-334D-7C3D47B06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B2F41A-EEB9-A5C6-CF0D-4E8CA787DA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036749-7E9C-F88B-CCF1-2CFE90A33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ACA25-AABF-4A09-B1C5-6754FD465F5A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12F512-4D37-6DF9-B2F5-87BC4CF14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2998AF-AF3F-1A29-E4A1-BDFD5356F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57F18-C794-490F-AE73-0F81F2D523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0032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48396-1675-6304-795D-E12E42DAA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85F84-489C-23C9-3991-FB38E2F929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1A5F94-E531-A34A-8436-0D09F80AA3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6F9D89-707E-BEB7-EBC1-621969C81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ACA25-AABF-4A09-B1C5-6754FD465F5A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9D8BFC-D001-F851-AB65-5E8929EBE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FBA515-5751-BFBD-433E-E7C571FFB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57F18-C794-490F-AE73-0F81F2D523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4595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C63E1-655E-322C-4F33-A768B62AB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A76523-D628-BB0D-7577-E7032D0F55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F322C9-6E5F-E9FB-7FB0-7955B59813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7DC4F0-C5E5-6C80-CE75-0F1C6C7D23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04447A-2AE7-4C0C-63CA-550E9C3917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FFB6D5-8EE5-C616-EDE6-B58563936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ACA25-AABF-4A09-B1C5-6754FD465F5A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E76507-215C-57C5-D2C5-077DD24D9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B38A5E-AF99-8913-9BBC-2F24E3516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57F18-C794-490F-AE73-0F81F2D523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6205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57A25-7FE5-2290-17C6-5AD9FF6F6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EB2B91-90A3-7A7B-2F53-37AD0DBA4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ACA25-AABF-4A09-B1C5-6754FD465F5A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546B01-B014-F58E-861B-3E0ACC024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9D2B20-0C9E-BC41-D058-0A2036DD2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57F18-C794-490F-AE73-0F81F2D523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8404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3241C5-4CEB-5071-9C23-F9F6B6FFD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ACA25-AABF-4A09-B1C5-6754FD465F5A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F73404-FCC9-C534-CB5D-367570009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D5524C-43BE-9C23-D648-7DE77BA85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57F18-C794-490F-AE73-0F81F2D523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1402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654AE-E1DF-7A4A-0312-7098A308E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E84E0-B16D-1D20-422C-7DD7DA867C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58B615-BAE4-9BD8-9B60-9100428413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EADAD0-801D-3066-6C94-E4E6DFC03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ACA25-AABF-4A09-B1C5-6754FD465F5A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C5B00C-2770-BABB-BCE8-5DAD918CC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1F6941-F1CB-694A-3B1B-229B33704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57F18-C794-490F-AE73-0F81F2D523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9302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6EB10-1FC6-1716-0662-3FEED26B8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6010D-569F-4129-85C0-0E6277038E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E7EBAF-C97C-BE59-30D8-94B3BBEE81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584DEC-D561-BC62-5E4B-7BE89BF1D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ACA25-AABF-4A09-B1C5-6754FD465F5A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C19E11-3F87-069A-28E7-E51A13ECF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6AF44E-0564-0DB0-14E1-B59630B15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57F18-C794-490F-AE73-0F81F2D523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4629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350C96-AF8D-CF1B-A379-C987F0FFA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EF921B-D5E5-FF45-343F-858B30C39F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08367C-FE3C-D396-6338-337F55C7DB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ACA25-AABF-4A09-B1C5-6754FD465F5A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33C11-CD5B-7DFA-86C9-CEB62BC8F9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E653A-0526-5386-C717-BF3C0AEDB1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57F18-C794-490F-AE73-0F81F2D523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6109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15CC372-ABD1-FD5A-69CD-9E613582F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Factors Influencing Subscription Upgrades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FB9D638-EDB4-77DF-F0C4-5CF03CEE4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200" b="1" dirty="0">
                <a:solidFill>
                  <a:schemeClr val="bg1"/>
                </a:solidFill>
              </a:rPr>
              <a:t>Monthly Upgrade Rate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b="1" dirty="0">
                <a:solidFill>
                  <a:schemeClr val="bg1"/>
                </a:solidFill>
              </a:rPr>
              <a:t>Upgrade Rate by Age Group &amp; City Tier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b="1" dirty="0">
                <a:solidFill>
                  <a:schemeClr val="bg1"/>
                </a:solidFill>
              </a:rPr>
              <a:t>Upgrade Transition %</a:t>
            </a:r>
          </a:p>
        </p:txBody>
      </p:sp>
    </p:spTree>
    <p:extLst>
      <p:ext uri="{BB962C8B-B14F-4D97-AF65-F5344CB8AC3E}">
        <p14:creationId xmlns:p14="http://schemas.microsoft.com/office/powerpoint/2010/main" val="1614438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2BA332-DDF7-D9D7-EDEC-D86D3CCCF0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70701-6ACF-B48D-86A8-E48B48EEF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Monthly Upgrade Rate</a:t>
            </a:r>
            <a:endParaRPr lang="en-IN" b="1" dirty="0">
              <a:solidFill>
                <a:schemeClr val="bg1"/>
              </a:solidFill>
            </a:endParaRP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7C01C6F1-3DF6-C14B-5CA6-6230C04531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662" y="1825625"/>
            <a:ext cx="8702676" cy="4351338"/>
          </a:xfrm>
        </p:spPr>
      </p:pic>
    </p:spTree>
    <p:extLst>
      <p:ext uri="{BB962C8B-B14F-4D97-AF65-F5344CB8AC3E}">
        <p14:creationId xmlns:p14="http://schemas.microsoft.com/office/powerpoint/2010/main" val="1067179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3E12D-68E5-FC55-3BE5-101D8B079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Upgrade Rate by Age Group &amp; City Tier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46A4B0E3-8FD5-B6C3-1AF6-F62A54F641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662" y="1825625"/>
            <a:ext cx="8702676" cy="4351338"/>
          </a:xfrm>
        </p:spPr>
      </p:pic>
    </p:spTree>
    <p:extLst>
      <p:ext uri="{BB962C8B-B14F-4D97-AF65-F5344CB8AC3E}">
        <p14:creationId xmlns:p14="http://schemas.microsoft.com/office/powerpoint/2010/main" val="3323849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24733C-0674-4A2B-539A-EE479BA270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42335-A3F4-79A3-AD3C-D84F89E69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Upgrade Transition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3874D5AB-AE77-F925-C9A1-A47BC92259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44662" y="1825625"/>
            <a:ext cx="8702676" cy="4351338"/>
          </a:xfrm>
        </p:spPr>
      </p:pic>
    </p:spTree>
    <p:extLst>
      <p:ext uri="{BB962C8B-B14F-4D97-AF65-F5344CB8AC3E}">
        <p14:creationId xmlns:p14="http://schemas.microsoft.com/office/powerpoint/2010/main" val="3590577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999</TotalTime>
  <Words>31</Words>
  <Application>Microsoft Office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Factors Influencing Subscription Upgrades</vt:lpstr>
      <vt:lpstr>Monthly Upgrade Rate</vt:lpstr>
      <vt:lpstr>Upgrade Rate by Age Group &amp; City Tier</vt:lpstr>
      <vt:lpstr>Upgrade Transition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 Viswavardhan Reddy</dc:creator>
  <cp:lastModifiedBy>G Viswavardhan Reddy</cp:lastModifiedBy>
  <cp:revision>16</cp:revision>
  <dcterms:created xsi:type="dcterms:W3CDTF">2025-03-09T10:13:33Z</dcterms:created>
  <dcterms:modified xsi:type="dcterms:W3CDTF">2025-03-18T05:03:04Z</dcterms:modified>
</cp:coreProperties>
</file>