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2CCA-DDBE-2BE7-25FD-9B98BB209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DAB82-D78D-640D-E0A4-9CB331363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2A65-05F3-C1E5-0AF3-1C264BEE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52AA-BCE7-C86C-189B-18A26E70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9060D-55D0-550E-BAD5-36A29B3B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8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01AF-C4E6-D03C-1ECF-8F94D0AD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363E8-F438-F707-7182-828BF931D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0C39-2A56-62F7-79CF-1DB51E09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53CD5-B944-A374-0A7D-FE4FC0DE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5E7E-B4E9-8AD0-8A80-6B11848E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18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62B84-CA78-366B-9D74-011F7641E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1BEF5-96E7-8AA0-B9B0-5B354D2BE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56D1D-163B-F416-D190-90BE5906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49E6C-06EF-BD61-CBBF-B71C326F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7E74D-92A1-4D21-DE3C-AEB3B0BE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1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C4EF-481B-4E25-5D2A-70BD91CC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45E46-5F5C-F263-10FF-188EE275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1A509-35DA-D3BE-9247-ACE32988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B4E75-7CC6-B126-E866-466D6B2F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EC5CD-46F8-70FC-D09B-4967E953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C1DA-9D7D-5B0B-334D-7C3D47B0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2F41A-EEB9-A5C6-CF0D-4E8CA787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36749-7E9C-F88B-CCF1-2CFE90A3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F512-4D37-6DF9-B2F5-87BC4CF1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998AF-AF3F-1A29-E4A1-BDFD5356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03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8396-1675-6304-795D-E12E42DA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5F84-489C-23C9-3991-FB38E2F92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A5F94-E531-A34A-8436-0D09F80AA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F9D89-707E-BEB7-EBC1-621969C8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D8BFC-D001-F851-AB65-5E8929EB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BA515-5751-BFBD-433E-E7C571FF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9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63E1-655E-322C-4F33-A768B62A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6523-D628-BB0D-7577-E7032D0F5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322C9-6E5F-E9FB-7FB0-7955B5981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DC4F0-C5E5-6C80-CE75-0F1C6C7D2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4447A-2AE7-4C0C-63CA-550E9C391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FB6D5-8EE5-C616-EDE6-B5856393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76507-215C-57C5-D2C5-077DD24D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38A5E-AF99-8913-9BBC-2F24E351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20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7A25-7FE5-2290-17C6-5AD9FF6F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B2B91-90A3-7A7B-2F53-37AD0DBA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46B01-B014-F58E-861B-3E0ACC02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D2B20-0C9E-BC41-D058-0A2036DD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40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241C5-4CEB-5071-9C23-F9F6B6FF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73404-FCC9-C534-CB5D-36757000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5524C-43BE-9C23-D648-7DE77BA8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40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54AE-E1DF-7A4A-0312-7098A308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84E0-B16D-1D20-422C-7DD7DA86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8B615-BAE4-9BD8-9B60-910042841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ADAD0-801D-3066-6C94-E4E6DFC0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5B00C-2770-BABB-BCE8-5DAD918C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F6941-F1CB-694A-3B1B-229B3370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30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EB10-1FC6-1716-0662-3FEED26B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6010D-569F-4129-85C0-0E6277038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7EBAF-C97C-BE59-30D8-94B3BBEE8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84DEC-D561-BC62-5E4B-7BE89BF1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19E11-3F87-069A-28E7-E51A13EC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F44E-0564-0DB0-14E1-B59630B1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62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50C96-AF8D-CF1B-A379-C987F0FF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F921B-D5E5-FF45-343F-858B30C39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367C-FE3C-D396-6338-337F55C7D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3C11-CD5B-7DFA-86C9-CEB62BC8F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E653A-0526-5386-C717-BF3C0AEDB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10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5CC372-ABD1-FD5A-69CD-9E613582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Factors Influencing Subscription Downgrades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B9D638-EDB4-77DF-F0C4-5CF03CEE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Monthly Downgrade 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Downgrade Rate by Age Group &amp; City Tier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Downgrade Transition %</a:t>
            </a:r>
          </a:p>
        </p:txBody>
      </p:sp>
    </p:spTree>
    <p:extLst>
      <p:ext uri="{BB962C8B-B14F-4D97-AF65-F5344CB8AC3E}">
        <p14:creationId xmlns:p14="http://schemas.microsoft.com/office/powerpoint/2010/main" val="161443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89C06-4737-1F3B-242B-DDF8E319C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5F7E-43A8-27F9-4B58-0631FE37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Monthly Downgrade Rate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17941AA-06D7-12CE-CABD-CA5F7D0B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9987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10F9D-A9CE-F5A8-DDE1-1FE313040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35F0-4513-1C2D-E760-A7049F61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Downgrade Rate by Age Group &amp; City Tier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169CC05-8372-4132-DD48-D311B947D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48903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AEBC1-85B2-6AD6-9086-9A9057D1D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FBE4-78C9-D90E-27AA-55B034CA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Downgrade Transition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3EBB40D-4540-6696-149C-2CD26574C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06228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31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Factors Influencing Subscription Downgrades</vt:lpstr>
      <vt:lpstr>Monthly Downgrade Rate</vt:lpstr>
      <vt:lpstr>Downgrade Rate by Age Group &amp; City Tier</vt:lpstr>
      <vt:lpstr>Downgrade Transition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 Viswavardhan Reddy</dc:creator>
  <cp:lastModifiedBy>G Viswavardhan Reddy</cp:lastModifiedBy>
  <cp:revision>16</cp:revision>
  <dcterms:created xsi:type="dcterms:W3CDTF">2025-03-09T10:13:33Z</dcterms:created>
  <dcterms:modified xsi:type="dcterms:W3CDTF">2025-03-18T05:44:20Z</dcterms:modified>
</cp:coreProperties>
</file>