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</p:sldIdLst>
  <p:sldSz cx="18288000" cy="10287000"/>
  <p:notesSz cx="6858000" cy="9144000"/>
  <p:embeddedFontLst>
    <p:embeddedFont>
      <p:font typeface="Calibri (MS)" panose="020B0604020202020204" charset="0"/>
      <p:regular r:id="rId19"/>
    </p:embeddedFont>
    <p:embeddedFont>
      <p:font typeface="Calibri (MS)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717925"/>
            <a:ext cx="16230600" cy="257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libri (MS) Bold"/>
              </a:rPr>
              <a:t>Analyse historical IPL data and provide insights on IPL 2024 for a sports magazine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0208" y="9004300"/>
            <a:ext cx="4762500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libri (MS)"/>
              </a:rPr>
              <a:t> Created by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libri (MS) Bold"/>
              </a:rPr>
              <a:t>G Viswavardhan Reddy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52475"/>
            <a:ext cx="16230600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libri (MS) Bold"/>
              </a:rPr>
              <a:t>Sports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4924678" cy="6921500"/>
          </a:xfrm>
          <a:custGeom>
            <a:avLst/>
            <a:gdLst/>
            <a:ahLst/>
            <a:cxnLst/>
            <a:rect l="l" t="t" r="r" b="b"/>
            <a:pathLst>
              <a:path w="4924678" h="6921500">
                <a:moveTo>
                  <a:pt x="0" y="0"/>
                </a:moveTo>
                <a:lnTo>
                  <a:pt x="4924678" y="0"/>
                </a:lnTo>
                <a:lnTo>
                  <a:pt x="4924678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5. Top 10 bowlers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bowling average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bowled in each season.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4835232" cy="6921500"/>
          </a:xfrm>
          <a:custGeom>
            <a:avLst/>
            <a:gdLst/>
            <a:ahLst/>
            <a:cxnLst/>
            <a:rect l="l" t="t" r="r" b="b"/>
            <a:pathLst>
              <a:path w="4835232" h="6921500">
                <a:moveTo>
                  <a:pt x="0" y="0"/>
                </a:moveTo>
                <a:lnTo>
                  <a:pt x="4835232" y="0"/>
                </a:lnTo>
                <a:lnTo>
                  <a:pt x="4835232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6. Top 10 bowlers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economy rate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bowled in each season.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98801"/>
            <a:ext cx="6671641" cy="5562634"/>
          </a:xfrm>
          <a:custGeom>
            <a:avLst/>
            <a:gdLst/>
            <a:ahLst/>
            <a:cxnLst/>
            <a:rect l="l" t="t" r="r" b="b"/>
            <a:pathLst>
              <a:path w="6671641" h="5562634">
                <a:moveTo>
                  <a:pt x="0" y="0"/>
                </a:moveTo>
                <a:lnTo>
                  <a:pt x="6671641" y="0"/>
                </a:lnTo>
                <a:lnTo>
                  <a:pt x="6671641" y="5562634"/>
                </a:lnTo>
                <a:lnTo>
                  <a:pt x="0" y="5562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7. Top 5 batsmen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boundary %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faced in each season.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98801"/>
            <a:ext cx="6336259" cy="5837486"/>
          </a:xfrm>
          <a:custGeom>
            <a:avLst/>
            <a:gdLst/>
            <a:ahLst/>
            <a:cxnLst/>
            <a:rect l="l" t="t" r="r" b="b"/>
            <a:pathLst>
              <a:path w="6336259" h="5837486">
                <a:moveTo>
                  <a:pt x="0" y="0"/>
                </a:moveTo>
                <a:lnTo>
                  <a:pt x="6336259" y="0"/>
                </a:lnTo>
                <a:lnTo>
                  <a:pt x="6336259" y="5837486"/>
                </a:lnTo>
                <a:lnTo>
                  <a:pt x="0" y="58374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8. Top 5 bowlers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dot ball %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bowled in each season.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7525" cy="10287000"/>
          </a:xfrm>
          <a:custGeom>
            <a:avLst/>
            <a:gdLst/>
            <a:ahLst/>
            <a:cxnLst/>
            <a:rect l="l" t="t" r="r" b="b"/>
            <a:pathLst>
              <a:path w="18297525" h="10287000">
                <a:moveTo>
                  <a:pt x="0" y="0"/>
                </a:moveTo>
                <a:lnTo>
                  <a:pt x="18297525" y="0"/>
                </a:lnTo>
                <a:lnTo>
                  <a:pt x="182975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" b="-2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920732"/>
            <a:ext cx="6434348" cy="5257333"/>
          </a:xfrm>
          <a:custGeom>
            <a:avLst/>
            <a:gdLst/>
            <a:ahLst/>
            <a:cxnLst/>
            <a:rect l="l" t="t" r="r" b="b"/>
            <a:pathLst>
              <a:path w="6434348" h="5257333">
                <a:moveTo>
                  <a:pt x="0" y="0"/>
                </a:moveTo>
                <a:lnTo>
                  <a:pt x="6434348" y="0"/>
                </a:lnTo>
                <a:lnTo>
                  <a:pt x="6434348" y="5257332"/>
                </a:lnTo>
                <a:lnTo>
                  <a:pt x="0" y="525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9. Top 4 teams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winning %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925743"/>
            <a:ext cx="10407587" cy="3145150"/>
          </a:xfrm>
          <a:custGeom>
            <a:avLst/>
            <a:gdLst/>
            <a:ahLst/>
            <a:cxnLst/>
            <a:rect l="l" t="t" r="r" b="b"/>
            <a:pathLst>
              <a:path w="10407587" h="3145150">
                <a:moveTo>
                  <a:pt x="0" y="0"/>
                </a:moveTo>
                <a:lnTo>
                  <a:pt x="10407587" y="0"/>
                </a:lnTo>
                <a:lnTo>
                  <a:pt x="10407587" y="3145150"/>
                </a:lnTo>
                <a:lnTo>
                  <a:pt x="0" y="314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10. Top 2 teams with the highest number of wins achieved by chasing targets over the past 3 years.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41613" y="4221163"/>
            <a:ext cx="11204774" cy="153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Calibri (MS) Bold"/>
              </a:rPr>
              <a:t>Dashboard 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18FD1-8959-6F9A-E004-69858C1176AE}"/>
              </a:ext>
            </a:extLst>
          </p:cNvPr>
          <p:cNvSpPr txBox="1"/>
          <p:nvPr/>
        </p:nvSpPr>
        <p:spPr>
          <a:xfrm>
            <a:off x="4572000" y="4676064"/>
            <a:ext cx="9144000" cy="93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Calibri (MS)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43726" y="752475"/>
            <a:ext cx="2800549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libri (MS) Bol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79744" y="2782888"/>
            <a:ext cx="8728511" cy="451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Calibri (MS) Bold"/>
              </a:rPr>
              <a:t>Project’s Objective</a:t>
            </a:r>
          </a:p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Calibri (MS) Bold"/>
              </a:rPr>
              <a:t>Data Overview</a:t>
            </a:r>
          </a:p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Calibri (MS) Bold"/>
              </a:rPr>
              <a:t>Primary Insights</a:t>
            </a:r>
          </a:p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Calibri (MS) Bold"/>
              </a:rPr>
              <a:t>Dashboard Demonstration</a:t>
            </a:r>
          </a:p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Calibri (MS) Bold"/>
              </a:rPr>
              <a:t>Predictions &amp; Best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84355" y="752475"/>
            <a:ext cx="3519289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libri (MS) Bol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5122" y="2165622"/>
            <a:ext cx="14977756" cy="314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libri (MS) Bold"/>
              </a:rPr>
              <a:t>Sports Basics is a sports blog company that entered the space recently.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libri (MS) Bold"/>
              </a:rPr>
              <a:t>They aim to increase traffic to their website by releasing a special edition magazine on IPL 2024.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libri (MS) Bold"/>
              </a:rPr>
              <a:t>The magazine provides insights and facts for fans, analysts, and teams based on data from the last 3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69336" y="1028700"/>
            <a:ext cx="6349327" cy="8229600"/>
          </a:xfrm>
          <a:custGeom>
            <a:avLst/>
            <a:gdLst/>
            <a:ahLst/>
            <a:cxnLst/>
            <a:rect l="l" t="t" r="r" b="b"/>
            <a:pathLst>
              <a:path w="6349327" h="8229600">
                <a:moveTo>
                  <a:pt x="0" y="0"/>
                </a:moveTo>
                <a:lnTo>
                  <a:pt x="6349328" y="0"/>
                </a:lnTo>
                <a:lnTo>
                  <a:pt x="63493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15569" y="5984889"/>
            <a:ext cx="1444117" cy="1444117"/>
          </a:xfrm>
          <a:custGeom>
            <a:avLst/>
            <a:gdLst/>
            <a:ahLst/>
            <a:cxnLst/>
            <a:rect l="l" t="t" r="r" b="b"/>
            <a:pathLst>
              <a:path w="1444117" h="1444117">
                <a:moveTo>
                  <a:pt x="0" y="0"/>
                </a:moveTo>
                <a:lnTo>
                  <a:pt x="1444117" y="0"/>
                </a:lnTo>
                <a:lnTo>
                  <a:pt x="1444117" y="1444117"/>
                </a:lnTo>
                <a:lnTo>
                  <a:pt x="0" y="1444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29814" y="6109218"/>
            <a:ext cx="3105087" cy="1195458"/>
          </a:xfrm>
          <a:custGeom>
            <a:avLst/>
            <a:gdLst/>
            <a:ahLst/>
            <a:cxnLst/>
            <a:rect l="l" t="t" r="r" b="b"/>
            <a:pathLst>
              <a:path w="3105087" h="1195458">
                <a:moveTo>
                  <a:pt x="0" y="0"/>
                </a:moveTo>
                <a:lnTo>
                  <a:pt x="3105087" y="0"/>
                </a:lnTo>
                <a:lnTo>
                  <a:pt x="3105087" y="1195458"/>
                </a:lnTo>
                <a:lnTo>
                  <a:pt x="0" y="11954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40537" y="2080974"/>
            <a:ext cx="12806925" cy="6125051"/>
          </a:xfrm>
          <a:custGeom>
            <a:avLst/>
            <a:gdLst/>
            <a:ahLst/>
            <a:cxnLst/>
            <a:rect l="l" t="t" r="r" b="b"/>
            <a:pathLst>
              <a:path w="12806925" h="6125051">
                <a:moveTo>
                  <a:pt x="0" y="0"/>
                </a:moveTo>
                <a:lnTo>
                  <a:pt x="12806926" y="0"/>
                </a:lnTo>
                <a:lnTo>
                  <a:pt x="12806926" y="6125052"/>
                </a:lnTo>
                <a:lnTo>
                  <a:pt x="0" y="6125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07135" y="752475"/>
            <a:ext cx="9673729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libri (MS) Bold"/>
              </a:rPr>
              <a:t>Data Overview and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" r="-104" b="-5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015738"/>
            <a:ext cx="4035724" cy="7242562"/>
          </a:xfrm>
          <a:custGeom>
            <a:avLst/>
            <a:gdLst/>
            <a:ahLst/>
            <a:cxnLst/>
            <a:rect l="l" t="t" r="r" b="b"/>
            <a:pathLst>
              <a:path w="4035724" h="7242562">
                <a:moveTo>
                  <a:pt x="0" y="0"/>
                </a:moveTo>
                <a:lnTo>
                  <a:pt x="4035724" y="0"/>
                </a:lnTo>
                <a:lnTo>
                  <a:pt x="4035724" y="7242562"/>
                </a:lnTo>
                <a:lnTo>
                  <a:pt x="0" y="7242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3793245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1. Top 10 batsmen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total runs scored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96525"/>
          </a:xfrm>
          <a:custGeom>
            <a:avLst/>
            <a:gdLst/>
            <a:ahLst/>
            <a:cxnLst/>
            <a:rect l="l" t="t" r="r" b="b"/>
            <a:pathLst>
              <a:path w="18288000" h="10296525">
                <a:moveTo>
                  <a:pt x="0" y="0"/>
                </a:moveTo>
                <a:lnTo>
                  <a:pt x="18288000" y="0"/>
                </a:lnTo>
                <a:lnTo>
                  <a:pt x="18288000" y="10296525"/>
                </a:lnTo>
                <a:lnTo>
                  <a:pt x="0" y="1029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" t="-11" b="-10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4915627" cy="6921500"/>
          </a:xfrm>
          <a:custGeom>
            <a:avLst/>
            <a:gdLst/>
            <a:ahLst/>
            <a:cxnLst/>
            <a:rect l="l" t="t" r="r" b="b"/>
            <a:pathLst>
              <a:path w="4915627" h="6921500">
                <a:moveTo>
                  <a:pt x="0" y="0"/>
                </a:moveTo>
                <a:lnTo>
                  <a:pt x="4915627" y="0"/>
                </a:lnTo>
                <a:lnTo>
                  <a:pt x="4915627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2. Top 10 batsmen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batting average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faced in each season.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4922778" cy="6921500"/>
          </a:xfrm>
          <a:custGeom>
            <a:avLst/>
            <a:gdLst/>
            <a:ahLst/>
            <a:cxnLst/>
            <a:rect l="l" t="t" r="r" b="b"/>
            <a:pathLst>
              <a:path w="4922778" h="6921500">
                <a:moveTo>
                  <a:pt x="0" y="0"/>
                </a:moveTo>
                <a:lnTo>
                  <a:pt x="4922778" y="0"/>
                </a:lnTo>
                <a:lnTo>
                  <a:pt x="4922778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3. Top 10 batsmen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strike rate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 A minimum of 60 balls are faced in each season.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631950"/>
            <a:ext cx="5179393" cy="7626350"/>
          </a:xfrm>
          <a:custGeom>
            <a:avLst/>
            <a:gdLst/>
            <a:ahLst/>
            <a:cxnLst/>
            <a:rect l="l" t="t" r="r" b="b"/>
            <a:pathLst>
              <a:path w="5179393" h="7626350">
                <a:moveTo>
                  <a:pt x="0" y="0"/>
                </a:moveTo>
                <a:lnTo>
                  <a:pt x="5179393" y="0"/>
                </a:lnTo>
                <a:lnTo>
                  <a:pt x="5179393" y="7626350"/>
                </a:lnTo>
                <a:lnTo>
                  <a:pt x="0" y="762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1551373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libri (MS)"/>
              </a:rPr>
              <a:t>4. Top 10 bowlers based on past 3 years </a:t>
            </a:r>
            <a:r>
              <a:rPr lang="en-US" sz="3999">
                <a:solidFill>
                  <a:srgbClr val="FFFFFF"/>
                </a:solidFill>
                <a:latin typeface="Calibri (MS) Bold"/>
              </a:rPr>
              <a:t>total wickets taken</a:t>
            </a:r>
            <a:r>
              <a:rPr lang="en-US" sz="3999">
                <a:solidFill>
                  <a:srgbClr val="FFFFFF"/>
                </a:solidFill>
                <a:latin typeface="Calibri (MS)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301</Words>
  <Application>Microsoft Office PowerPoint</Application>
  <PresentationFormat>Custom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(MS) Bold</vt:lpstr>
      <vt:lpstr>Calibri (MS)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cp:lastModifiedBy>G Viswavardhan Reddy</cp:lastModifiedBy>
  <cp:revision>2</cp:revision>
  <dcterms:created xsi:type="dcterms:W3CDTF">2006-08-16T00:00:00Z</dcterms:created>
  <dcterms:modified xsi:type="dcterms:W3CDTF">2024-04-27T18:09:22Z</dcterms:modified>
  <dc:identifier>DAGDmZaOBjQ</dc:identifier>
</cp:coreProperties>
</file>