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4.png" ContentType="image/png"/>
  <Override PartName="/ppt/media/image2.png" ContentType="image/png"/>
  <Override PartName="/ppt/media/image3.png" ContentType="image/png"/>
  <Override PartName="/ppt/media/image1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hape 84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51BA884-3793-443F-836E-98BC92E0B6DC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1289880" y="108720"/>
            <a:ext cx="779940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220" spc="-1" strike="noStrike">
                <a:solidFill>
                  <a:srgbClr val="00528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Computer Science Department:</a:t>
            </a:r>
            <a:r>
              <a:rPr b="0" lang="en-US" sz="2220" spc="-1" strike="noStrike">
                <a:solidFill>
                  <a:srgbClr val="00528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1" lang="en-US" sz="2220" spc="-1" strike="noStrike">
                <a:solidFill>
                  <a:srgbClr val="00528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Distributed openNetVM</a:t>
            </a:r>
            <a:r>
              <a:rPr b="0" lang="en-US" sz="2220" spc="-1" strike="noStrike">
                <a:solidFill>
                  <a:srgbClr val="00528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b="0" lang="en-US" sz="5400" spc="-1" strike="noStrike">
                <a:solidFill>
                  <a:srgbClr val="00528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1340" spc="-1" strike="noStrike">
                <a:solidFill>
                  <a:srgbClr val="00528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Automatic Scaling for Enterprise NFV Using Commodity Hardware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325080" y="1005840"/>
            <a:ext cx="2783880" cy="62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528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Background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3"/>
          <p:cNvSpPr txBox="1"/>
          <p:nvPr/>
        </p:nvSpPr>
        <p:spPr>
          <a:xfrm>
            <a:off x="91440" y="1616040"/>
            <a:ext cx="3326760" cy="2407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04560">
              <a:lnSpc>
                <a:spcPct val="100000"/>
              </a:lnSpc>
              <a:buClr>
                <a:srgbClr val="005281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528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Traditional networks are comprised of individual hardware components called </a:t>
            </a:r>
            <a:r>
              <a:rPr b="1" lang="en-US" sz="1600" spc="-1" strike="noStrike">
                <a:solidFill>
                  <a:srgbClr val="00528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network functions</a:t>
            </a:r>
            <a:r>
              <a:rPr b="0" lang="en-US" sz="1600" spc="-1" strike="noStrike">
                <a:solidFill>
                  <a:srgbClr val="00528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(NFs)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04560">
              <a:lnSpc>
                <a:spcPct val="100000"/>
              </a:lnSpc>
              <a:buClr>
                <a:srgbClr val="005281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528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Hardware-based NFs are </a:t>
            </a:r>
            <a:r>
              <a:rPr b="0" i="1" lang="en-US" sz="1600" spc="-1" strike="noStrike">
                <a:solidFill>
                  <a:srgbClr val="00528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inflexible</a:t>
            </a:r>
            <a:r>
              <a:rPr b="0" lang="en-US" sz="1600" spc="-1" strike="noStrike">
                <a:solidFill>
                  <a:srgbClr val="00528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and </a:t>
            </a:r>
            <a:r>
              <a:rPr b="0" i="1" lang="en-US" sz="1600" spc="-1" strike="noStrike">
                <a:solidFill>
                  <a:srgbClr val="00528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expensive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04560">
              <a:lnSpc>
                <a:spcPct val="100000"/>
              </a:lnSpc>
              <a:buClr>
                <a:srgbClr val="005281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528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Network Function Virtualization</a:t>
            </a:r>
            <a:r>
              <a:rPr b="0" lang="en-US" sz="1600" spc="-1" strike="noStrike">
                <a:solidFill>
                  <a:srgbClr val="00528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(NFV) abstracts NFs into software for greater flexibility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4389120" y="1110240"/>
            <a:ext cx="415548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528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Distributed 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5"/>
          <p:cNvSpPr txBox="1"/>
          <p:nvPr/>
        </p:nvSpPr>
        <p:spPr>
          <a:xfrm>
            <a:off x="4389120" y="1737360"/>
            <a:ext cx="4480560" cy="2407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04560">
              <a:lnSpc>
                <a:spcPct val="100000"/>
              </a:lnSpc>
              <a:buClr>
                <a:srgbClr val="005281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528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networks grow, more middle boxes need to be deploy for efficient scaling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04560">
              <a:lnSpc>
                <a:spcPct val="100000"/>
              </a:lnSpc>
              <a:buClr>
                <a:srgbClr val="005281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528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openNetVM has a dynamic management component which provides elasticity to network topology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04560">
              <a:lnSpc>
                <a:spcPct val="100000"/>
              </a:lnSpc>
              <a:buClr>
                <a:srgbClr val="005281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528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manager can detect overloaded NFs and automatically start additional copies to effectively load-balance traffic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3108960" y="3840480"/>
            <a:ext cx="5954760" cy="2715120"/>
          </a:xfrm>
          <a:prstGeom prst="rect">
            <a:avLst/>
          </a:prstGeom>
          <a:ln>
            <a:noFill/>
          </a:ln>
        </p:spPr>
      </p:pic>
      <p:sp>
        <p:nvSpPr>
          <p:cNvPr id="46" name="CustomShape 6"/>
          <p:cNvSpPr/>
          <p:nvPr/>
        </p:nvSpPr>
        <p:spPr>
          <a:xfrm>
            <a:off x="233640" y="3931920"/>
            <a:ext cx="2783880" cy="62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528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7"/>
          <p:cNvSpPr txBox="1"/>
          <p:nvPr/>
        </p:nvSpPr>
        <p:spPr>
          <a:xfrm>
            <a:off x="91440" y="4389120"/>
            <a:ext cx="3017520" cy="2286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04560">
              <a:lnSpc>
                <a:spcPct val="100000"/>
              </a:lnSpc>
              <a:buClr>
                <a:srgbClr val="005281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528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 can route packet flows through dynamic network topologies at line speeds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04560">
              <a:lnSpc>
                <a:spcPct val="100000"/>
              </a:lnSpc>
              <a:buClr>
                <a:srgbClr val="005281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528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distributed openNetVM system can automatically scale NF capacity to meet current demand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04560">
              <a:lnSpc>
                <a:spcPct val="100000"/>
              </a:lnSpc>
              <a:buClr>
                <a:srgbClr val="005281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528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Improved allocation of available resources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LibreOffice/5.1.6.2.0$Linux_X86_64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Phil Lopreiato</cp:lastModifiedBy>
  <dcterms:modified xsi:type="dcterms:W3CDTF">2017-05-10T13:55:36Z</dcterms:modified>
  <cp:revision>5</cp:revision>
  <dc:subject/>
  <dc:title>EMSE Department: Vaccination Supply Chain  in Developing Countries: A Case Study of Nigeria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