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32918400" cy="21945600"/>
  <p:notesSz cx="6858000" cy="9144000"/>
  <p:defaultTextStyle>
    <a:defPPr>
      <a:defRPr lang="en-US"/>
    </a:defPPr>
    <a:lvl1pPr marL="0" algn="l" defTabSz="1567355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1pPr>
    <a:lvl2pPr marL="1567355" algn="l" defTabSz="1567355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2pPr>
    <a:lvl3pPr marL="3134710" algn="l" defTabSz="1567355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3pPr>
    <a:lvl4pPr marL="4702064" algn="l" defTabSz="1567355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4pPr>
    <a:lvl5pPr marL="6269419" algn="l" defTabSz="1567355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5pPr>
    <a:lvl6pPr marL="7836774" algn="l" defTabSz="1567355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6pPr>
    <a:lvl7pPr marL="9404129" algn="l" defTabSz="1567355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7pPr>
    <a:lvl8pPr marL="10971483" algn="l" defTabSz="1567355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8pPr>
    <a:lvl9pPr marL="12538838" algn="l" defTabSz="1567355" rtl="0" eaLnBrk="1" latinLnBrk="0" hangingPunct="1">
      <a:defRPr sz="61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B18B"/>
    <a:srgbClr val="FFEEBB"/>
    <a:srgbClr val="043052"/>
    <a:srgbClr val="004065"/>
    <a:srgbClr val="0033CC"/>
    <a:srgbClr val="003958"/>
    <a:srgbClr val="0077B3"/>
    <a:srgbClr val="009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2034" autoAdjust="0"/>
  </p:normalViewPr>
  <p:slideViewPr>
    <p:cSldViewPr snapToGrid="0" snapToObjects="1">
      <p:cViewPr varScale="1">
        <p:scale>
          <a:sx n="41" d="100"/>
          <a:sy n="41" d="100"/>
        </p:scale>
        <p:origin x="2200" y="216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832A7-19FB-DC4F-9047-8986D2D91959}" type="datetimeFigureOut">
              <a:rPr lang="en-US" smtClean="0"/>
              <a:t>4/14/17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72198-5575-9B4E-AD01-67C0AD1A6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2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26532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326532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326532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326532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326532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326532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326532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326532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326532" rtl="0" eaLnBrk="1" latinLnBrk="0" hangingPunct="1">
      <a:defRPr sz="8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72198-5575-9B4E-AD01-67C0AD1A64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8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1"/>
            <a:ext cx="2798064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6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9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2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1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78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1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04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5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8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57179" y="4216400"/>
            <a:ext cx="35553014" cy="898804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98132" y="4216400"/>
            <a:ext cx="106110407" cy="898804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4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081"/>
            <a:ext cx="27980640" cy="4358640"/>
          </a:xfrm>
        </p:spPr>
        <p:txBody>
          <a:bodyPr anchor="t"/>
          <a:lstStyle>
            <a:lvl1pPr algn="l">
              <a:defRPr sz="12801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483"/>
            <a:ext cx="27980640" cy="4800599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63113" indent="0">
              <a:buNone/>
              <a:defRPr sz="5734">
                <a:solidFill>
                  <a:schemeClr val="tx1">
                    <a:tint val="75000"/>
                  </a:schemeClr>
                </a:solidFill>
              </a:defRPr>
            </a:lvl2pPr>
            <a:lvl3pPr marL="2926226" indent="0">
              <a:buNone/>
              <a:defRPr sz="5134">
                <a:solidFill>
                  <a:schemeClr val="tx1">
                    <a:tint val="75000"/>
                  </a:schemeClr>
                </a:solidFill>
              </a:defRPr>
            </a:lvl3pPr>
            <a:lvl4pPr marL="4389339" indent="0">
              <a:buNone/>
              <a:defRPr sz="4467">
                <a:solidFill>
                  <a:schemeClr val="tx1">
                    <a:tint val="75000"/>
                  </a:schemeClr>
                </a:solidFill>
              </a:defRPr>
            </a:lvl4pPr>
            <a:lvl5pPr marL="5852453" indent="0">
              <a:buNone/>
              <a:defRPr sz="4467">
                <a:solidFill>
                  <a:schemeClr val="tx1">
                    <a:tint val="75000"/>
                  </a:schemeClr>
                </a:solidFill>
              </a:defRPr>
            </a:lvl5pPr>
            <a:lvl6pPr marL="7315566" indent="0">
              <a:buNone/>
              <a:defRPr sz="4467">
                <a:solidFill>
                  <a:schemeClr val="tx1">
                    <a:tint val="75000"/>
                  </a:schemeClr>
                </a:solidFill>
              </a:defRPr>
            </a:lvl6pPr>
            <a:lvl7pPr marL="8778679" indent="0">
              <a:buNone/>
              <a:defRPr sz="4467">
                <a:solidFill>
                  <a:schemeClr val="tx1">
                    <a:tint val="75000"/>
                  </a:schemeClr>
                </a:solidFill>
              </a:defRPr>
            </a:lvl7pPr>
            <a:lvl8pPr marL="10241792" indent="0">
              <a:buNone/>
              <a:defRPr sz="4467">
                <a:solidFill>
                  <a:schemeClr val="tx1">
                    <a:tint val="75000"/>
                  </a:schemeClr>
                </a:solidFill>
              </a:defRPr>
            </a:lvl8pPr>
            <a:lvl9pPr marL="11704905" indent="0">
              <a:buNone/>
              <a:defRPr sz="4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98132" y="24577040"/>
            <a:ext cx="70831710" cy="69519801"/>
          </a:xfrm>
        </p:spPr>
        <p:txBody>
          <a:bodyPr/>
          <a:lstStyle>
            <a:lvl1pPr>
              <a:defRPr sz="8934"/>
            </a:lvl1pPr>
            <a:lvl2pPr>
              <a:defRPr sz="7667"/>
            </a:lvl2pPr>
            <a:lvl3pPr>
              <a:defRPr sz="6400"/>
            </a:lvl3pPr>
            <a:lvl4pPr>
              <a:defRPr sz="5734"/>
            </a:lvl4pPr>
            <a:lvl5pPr>
              <a:defRPr sz="5734"/>
            </a:lvl5pPr>
            <a:lvl6pPr>
              <a:defRPr sz="5734"/>
            </a:lvl6pPr>
            <a:lvl7pPr>
              <a:defRPr sz="5734"/>
            </a:lvl7pPr>
            <a:lvl8pPr>
              <a:defRPr sz="5734"/>
            </a:lvl8pPr>
            <a:lvl9pPr>
              <a:defRPr sz="57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78482" y="24577040"/>
            <a:ext cx="70831710" cy="69519801"/>
          </a:xfrm>
        </p:spPr>
        <p:txBody>
          <a:bodyPr/>
          <a:lstStyle>
            <a:lvl1pPr>
              <a:defRPr sz="8934"/>
            </a:lvl1pPr>
            <a:lvl2pPr>
              <a:defRPr sz="7667"/>
            </a:lvl2pPr>
            <a:lvl3pPr>
              <a:defRPr sz="6400"/>
            </a:lvl3pPr>
            <a:lvl4pPr>
              <a:defRPr sz="5734"/>
            </a:lvl4pPr>
            <a:lvl5pPr>
              <a:defRPr sz="5734"/>
            </a:lvl5pPr>
            <a:lvl6pPr>
              <a:defRPr sz="5734"/>
            </a:lvl6pPr>
            <a:lvl7pPr>
              <a:defRPr sz="5734"/>
            </a:lvl7pPr>
            <a:lvl8pPr>
              <a:defRPr sz="5734"/>
            </a:lvl8pPr>
            <a:lvl9pPr>
              <a:defRPr sz="57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4/14/17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6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1"/>
            <a:ext cx="14544677" cy="2047239"/>
          </a:xfrm>
        </p:spPr>
        <p:txBody>
          <a:bodyPr anchor="b"/>
          <a:lstStyle>
            <a:lvl1pPr marL="0" indent="0">
              <a:buNone/>
              <a:defRPr sz="7667" b="1"/>
            </a:lvl1pPr>
            <a:lvl2pPr marL="1463113" indent="0">
              <a:buNone/>
              <a:defRPr sz="6400" b="1"/>
            </a:lvl2pPr>
            <a:lvl3pPr marL="2926226" indent="0">
              <a:buNone/>
              <a:defRPr sz="5734" b="1"/>
            </a:lvl3pPr>
            <a:lvl4pPr marL="4389339" indent="0">
              <a:buNone/>
              <a:defRPr sz="5134" b="1"/>
            </a:lvl4pPr>
            <a:lvl5pPr marL="5852453" indent="0">
              <a:buNone/>
              <a:defRPr sz="5134" b="1"/>
            </a:lvl5pPr>
            <a:lvl6pPr marL="7315566" indent="0">
              <a:buNone/>
              <a:defRPr sz="5134" b="1"/>
            </a:lvl6pPr>
            <a:lvl7pPr marL="8778679" indent="0">
              <a:buNone/>
              <a:defRPr sz="5134" b="1"/>
            </a:lvl7pPr>
            <a:lvl8pPr marL="10241792" indent="0">
              <a:buNone/>
              <a:defRPr sz="5134" b="1"/>
            </a:lvl8pPr>
            <a:lvl9pPr marL="11704905" indent="0">
              <a:buNone/>
              <a:defRPr sz="513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1"/>
          </a:xfrm>
        </p:spPr>
        <p:txBody>
          <a:bodyPr/>
          <a:lstStyle>
            <a:lvl1pPr>
              <a:defRPr sz="7667"/>
            </a:lvl1pPr>
            <a:lvl2pPr>
              <a:defRPr sz="6400"/>
            </a:lvl2pPr>
            <a:lvl3pPr>
              <a:defRPr sz="5734"/>
            </a:lvl3pPr>
            <a:lvl4pPr>
              <a:defRPr sz="5134"/>
            </a:lvl4pPr>
            <a:lvl5pPr>
              <a:defRPr sz="5134"/>
            </a:lvl5pPr>
            <a:lvl6pPr>
              <a:defRPr sz="5134"/>
            </a:lvl6pPr>
            <a:lvl7pPr>
              <a:defRPr sz="5134"/>
            </a:lvl7pPr>
            <a:lvl8pPr>
              <a:defRPr sz="5134"/>
            </a:lvl8pPr>
            <a:lvl9pPr>
              <a:defRPr sz="51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1"/>
            <a:ext cx="14550390" cy="2047239"/>
          </a:xfrm>
        </p:spPr>
        <p:txBody>
          <a:bodyPr anchor="b"/>
          <a:lstStyle>
            <a:lvl1pPr marL="0" indent="0">
              <a:buNone/>
              <a:defRPr sz="7667" b="1"/>
            </a:lvl1pPr>
            <a:lvl2pPr marL="1463113" indent="0">
              <a:buNone/>
              <a:defRPr sz="6400" b="1"/>
            </a:lvl2pPr>
            <a:lvl3pPr marL="2926226" indent="0">
              <a:buNone/>
              <a:defRPr sz="5734" b="1"/>
            </a:lvl3pPr>
            <a:lvl4pPr marL="4389339" indent="0">
              <a:buNone/>
              <a:defRPr sz="5134" b="1"/>
            </a:lvl4pPr>
            <a:lvl5pPr marL="5852453" indent="0">
              <a:buNone/>
              <a:defRPr sz="5134" b="1"/>
            </a:lvl5pPr>
            <a:lvl6pPr marL="7315566" indent="0">
              <a:buNone/>
              <a:defRPr sz="5134" b="1"/>
            </a:lvl6pPr>
            <a:lvl7pPr marL="8778679" indent="0">
              <a:buNone/>
              <a:defRPr sz="5134" b="1"/>
            </a:lvl7pPr>
            <a:lvl8pPr marL="10241792" indent="0">
              <a:buNone/>
              <a:defRPr sz="5134" b="1"/>
            </a:lvl8pPr>
            <a:lvl9pPr marL="11704905" indent="0">
              <a:buNone/>
              <a:defRPr sz="513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1"/>
          </a:xfrm>
        </p:spPr>
        <p:txBody>
          <a:bodyPr/>
          <a:lstStyle>
            <a:lvl1pPr>
              <a:defRPr sz="7667"/>
            </a:lvl1pPr>
            <a:lvl2pPr>
              <a:defRPr sz="6400"/>
            </a:lvl2pPr>
            <a:lvl3pPr>
              <a:defRPr sz="5734"/>
            </a:lvl3pPr>
            <a:lvl4pPr>
              <a:defRPr sz="5134"/>
            </a:lvl4pPr>
            <a:lvl5pPr>
              <a:defRPr sz="5134"/>
            </a:lvl5pPr>
            <a:lvl6pPr>
              <a:defRPr sz="5134"/>
            </a:lvl6pPr>
            <a:lvl7pPr>
              <a:defRPr sz="5134"/>
            </a:lvl7pPr>
            <a:lvl8pPr>
              <a:defRPr sz="5134"/>
            </a:lvl8pPr>
            <a:lvl9pPr>
              <a:defRPr sz="51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4/14/17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2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4/14/17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1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4/14/17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2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2"/>
            <a:ext cx="18402300" cy="18729961"/>
          </a:xfrm>
        </p:spPr>
        <p:txBody>
          <a:bodyPr/>
          <a:lstStyle>
            <a:lvl1pPr>
              <a:defRPr sz="10267"/>
            </a:lvl1pPr>
            <a:lvl2pPr>
              <a:defRPr sz="8934"/>
            </a:lvl2pPr>
            <a:lvl3pPr>
              <a:defRPr sz="7667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2"/>
            <a:ext cx="10829927" cy="15011401"/>
          </a:xfrm>
        </p:spPr>
        <p:txBody>
          <a:bodyPr/>
          <a:lstStyle>
            <a:lvl1pPr marL="0" indent="0">
              <a:buNone/>
              <a:defRPr sz="4467"/>
            </a:lvl1pPr>
            <a:lvl2pPr marL="1463113" indent="0">
              <a:buNone/>
              <a:defRPr sz="3867"/>
            </a:lvl2pPr>
            <a:lvl3pPr marL="2926226" indent="0">
              <a:buNone/>
              <a:defRPr sz="3200"/>
            </a:lvl3pPr>
            <a:lvl4pPr marL="4389339" indent="0">
              <a:buNone/>
              <a:defRPr sz="2867"/>
            </a:lvl4pPr>
            <a:lvl5pPr marL="5852453" indent="0">
              <a:buNone/>
              <a:defRPr sz="2867"/>
            </a:lvl5pPr>
            <a:lvl6pPr marL="7315566" indent="0">
              <a:buNone/>
              <a:defRPr sz="2867"/>
            </a:lvl6pPr>
            <a:lvl7pPr marL="8778679" indent="0">
              <a:buNone/>
              <a:defRPr sz="2867"/>
            </a:lvl7pPr>
            <a:lvl8pPr marL="10241792" indent="0">
              <a:buNone/>
              <a:defRPr sz="2867"/>
            </a:lvl8pPr>
            <a:lvl9pPr marL="11704905" indent="0">
              <a:buNone/>
              <a:defRPr sz="2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4/14/17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8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1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0267"/>
            </a:lvl1pPr>
            <a:lvl2pPr marL="1463113" indent="0">
              <a:buNone/>
              <a:defRPr sz="8934"/>
            </a:lvl2pPr>
            <a:lvl3pPr marL="2926226" indent="0">
              <a:buNone/>
              <a:defRPr sz="7667"/>
            </a:lvl3pPr>
            <a:lvl4pPr marL="4389339" indent="0">
              <a:buNone/>
              <a:defRPr sz="6400"/>
            </a:lvl4pPr>
            <a:lvl5pPr marL="5852453" indent="0">
              <a:buNone/>
              <a:defRPr sz="6400"/>
            </a:lvl5pPr>
            <a:lvl6pPr marL="7315566" indent="0">
              <a:buNone/>
              <a:defRPr sz="6400"/>
            </a:lvl6pPr>
            <a:lvl7pPr marL="8778679" indent="0">
              <a:buNone/>
              <a:defRPr sz="6400"/>
            </a:lvl7pPr>
            <a:lvl8pPr marL="10241792" indent="0">
              <a:buNone/>
              <a:defRPr sz="6400"/>
            </a:lvl8pPr>
            <a:lvl9pPr marL="11704905" indent="0">
              <a:buNone/>
              <a:defRPr sz="6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1"/>
            <a:ext cx="19751040" cy="2575559"/>
          </a:xfrm>
        </p:spPr>
        <p:txBody>
          <a:bodyPr/>
          <a:lstStyle>
            <a:lvl1pPr marL="0" indent="0">
              <a:buNone/>
              <a:defRPr sz="4467"/>
            </a:lvl1pPr>
            <a:lvl2pPr marL="1463113" indent="0">
              <a:buNone/>
              <a:defRPr sz="3867"/>
            </a:lvl2pPr>
            <a:lvl3pPr marL="2926226" indent="0">
              <a:buNone/>
              <a:defRPr sz="3200"/>
            </a:lvl3pPr>
            <a:lvl4pPr marL="4389339" indent="0">
              <a:buNone/>
              <a:defRPr sz="2867"/>
            </a:lvl4pPr>
            <a:lvl5pPr marL="5852453" indent="0">
              <a:buNone/>
              <a:defRPr sz="2867"/>
            </a:lvl5pPr>
            <a:lvl6pPr marL="7315566" indent="0">
              <a:buNone/>
              <a:defRPr sz="2867"/>
            </a:lvl6pPr>
            <a:lvl7pPr marL="8778679" indent="0">
              <a:buNone/>
              <a:defRPr sz="2867"/>
            </a:lvl7pPr>
            <a:lvl8pPr marL="10241792" indent="0">
              <a:buNone/>
              <a:defRPr sz="2867"/>
            </a:lvl8pPr>
            <a:lvl9pPr marL="11704905" indent="0">
              <a:buNone/>
              <a:defRPr sz="2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7462-AEA0-B941-A0F3-52FFEBCE0F65}" type="datetimeFigureOut">
              <a:rPr lang="en-US" smtClean="0"/>
              <a:pPr/>
              <a:t>4/14/17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2"/>
            <a:ext cx="29626560" cy="14483081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1"/>
            <a:ext cx="7680960" cy="11684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3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7462-AEA0-B941-A0F3-52FFEBCE0F65}" type="datetimeFigureOut">
              <a:rPr lang="en-US" smtClean="0"/>
              <a:pPr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1"/>
            <a:ext cx="10424160" cy="11684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3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1"/>
            <a:ext cx="7680960" cy="11684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38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22B08-6B22-3949-90FA-87FDFEE72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5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3113" rtl="0" eaLnBrk="1" latinLnBrk="0" hangingPunct="1">
        <a:spcBef>
          <a:spcPct val="0"/>
        </a:spcBef>
        <a:buNone/>
        <a:defRPr sz="140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335" indent="-1097335" algn="l" defTabSz="1463113" rtl="0" eaLnBrk="1" latinLnBrk="0" hangingPunct="1">
        <a:spcBef>
          <a:spcPct val="20000"/>
        </a:spcBef>
        <a:buFont typeface="Arial"/>
        <a:buChar char="•"/>
        <a:defRPr sz="10267" kern="1200">
          <a:solidFill>
            <a:schemeClr val="tx1"/>
          </a:solidFill>
          <a:latin typeface="+mn-lt"/>
          <a:ea typeface="+mn-ea"/>
          <a:cs typeface="+mn-cs"/>
        </a:defRPr>
      </a:lvl1pPr>
      <a:lvl2pPr marL="2377559" indent="-914446" algn="l" defTabSz="1463113" rtl="0" eaLnBrk="1" latinLnBrk="0" hangingPunct="1">
        <a:spcBef>
          <a:spcPct val="20000"/>
        </a:spcBef>
        <a:buFont typeface="Arial"/>
        <a:buChar char="–"/>
        <a:defRPr sz="8934" kern="1200">
          <a:solidFill>
            <a:schemeClr val="tx1"/>
          </a:solidFill>
          <a:latin typeface="+mn-lt"/>
          <a:ea typeface="+mn-ea"/>
          <a:cs typeface="+mn-cs"/>
        </a:defRPr>
      </a:lvl2pPr>
      <a:lvl3pPr marL="3657783" indent="-731557" algn="l" defTabSz="1463113" rtl="0" eaLnBrk="1" latinLnBrk="0" hangingPunct="1">
        <a:spcBef>
          <a:spcPct val="20000"/>
        </a:spcBef>
        <a:buFont typeface="Arial"/>
        <a:buChar char="•"/>
        <a:defRPr sz="7667" kern="1200">
          <a:solidFill>
            <a:schemeClr val="tx1"/>
          </a:solidFill>
          <a:latin typeface="+mn-lt"/>
          <a:ea typeface="+mn-ea"/>
          <a:cs typeface="+mn-cs"/>
        </a:defRPr>
      </a:lvl3pPr>
      <a:lvl4pPr marL="5120896" indent="-731557" algn="l" defTabSz="1463113" rtl="0" eaLnBrk="1" latinLnBrk="0" hangingPunct="1">
        <a:spcBef>
          <a:spcPct val="20000"/>
        </a:spcBef>
        <a:buFont typeface="Arial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4009" indent="-731557" algn="l" defTabSz="1463113" rtl="0" eaLnBrk="1" latinLnBrk="0" hangingPunct="1">
        <a:spcBef>
          <a:spcPct val="20000"/>
        </a:spcBef>
        <a:buFont typeface="Arial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047122" indent="-731557" algn="l" defTabSz="1463113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10235" indent="-731557" algn="l" defTabSz="1463113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3349" indent="-731557" algn="l" defTabSz="1463113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436462" indent="-731557" algn="l" defTabSz="1463113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113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1pPr>
      <a:lvl2pPr marL="1463113" algn="l" defTabSz="1463113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2pPr>
      <a:lvl3pPr marL="2926226" algn="l" defTabSz="1463113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3pPr>
      <a:lvl4pPr marL="4389339" algn="l" defTabSz="1463113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4pPr>
      <a:lvl5pPr marL="5852453" algn="l" defTabSz="1463113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5pPr>
      <a:lvl6pPr marL="7315566" algn="l" defTabSz="1463113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6pPr>
      <a:lvl7pPr marL="8778679" algn="l" defTabSz="1463113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7pPr>
      <a:lvl8pPr marL="10241792" algn="l" defTabSz="1463113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8pPr>
      <a:lvl9pPr marL="11704905" algn="l" defTabSz="1463113" rtl="0" eaLnBrk="1" latinLnBrk="0" hangingPunct="1">
        <a:defRPr sz="57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10" Type="http://schemas.openxmlformats.org/officeDocument/2006/relationships/image" Target="../media/image12.png"/><Relationship Id="rId11" Type="http://schemas.openxmlformats.org/officeDocument/2006/relationships/image" Target="../media/image3.png"/><Relationship Id="rId12" Type="http://schemas.openxmlformats.org/officeDocument/2006/relationships/image" Target="../media/image13.png"/><Relationship Id="rId13" Type="http://schemas.openxmlformats.org/officeDocument/2006/relationships/image" Target="../media/image5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2918400" cy="3826623"/>
          </a:xfrm>
          <a:prstGeom prst="rect">
            <a:avLst/>
          </a:prstGeom>
          <a:solidFill>
            <a:srgbClr val="0430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95"/>
          </a:p>
        </p:txBody>
      </p:sp>
      <p:sp>
        <p:nvSpPr>
          <p:cNvPr id="69" name="TextBox 68"/>
          <p:cNvSpPr txBox="1"/>
          <p:nvPr/>
        </p:nvSpPr>
        <p:spPr>
          <a:xfrm>
            <a:off x="7005278" y="484677"/>
            <a:ext cx="18516473" cy="83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867" dirty="0" smtClean="0">
                <a:solidFill>
                  <a:schemeClr val="bg1"/>
                </a:solidFill>
              </a:rPr>
              <a:t>YOUR PROJECT TITLE</a:t>
            </a:r>
            <a:endParaRPr lang="en-US" sz="5867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76011" y="1650124"/>
            <a:ext cx="184731" cy="722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4095" dirty="0"/>
          </a:p>
        </p:txBody>
      </p:sp>
      <p:sp>
        <p:nvSpPr>
          <p:cNvPr id="157" name="Text Placeholder 1107"/>
          <p:cNvSpPr txBox="1">
            <a:spLocks/>
          </p:cNvSpPr>
          <p:nvPr/>
        </p:nvSpPr>
        <p:spPr>
          <a:xfrm>
            <a:off x="7005278" y="2493637"/>
            <a:ext cx="18516473" cy="1277385"/>
          </a:xfrm>
          <a:prstGeom prst="rect">
            <a:avLst/>
          </a:prstGeom>
        </p:spPr>
        <p:txBody>
          <a:bodyPr/>
          <a:lstStyle>
            <a:lvl1pPr marL="1565956" indent="-1565956" algn="l" defTabSz="2087941" rtl="0" eaLnBrk="1" latinLnBrk="0" hangingPunct="1">
              <a:spcBef>
                <a:spcPct val="20000"/>
              </a:spcBef>
              <a:buFont typeface="Arial"/>
              <a:buChar char="•"/>
              <a:defRPr sz="14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92904" indent="-1304963" algn="l" defTabSz="2087941" rtl="0" eaLnBrk="1" latinLnBrk="0" hangingPunct="1">
              <a:spcBef>
                <a:spcPct val="20000"/>
              </a:spcBef>
              <a:buFont typeface="Arial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19852" indent="-1043970" algn="l" defTabSz="2087941" rtl="0" eaLnBrk="1" latinLnBrk="0" hangingPunct="1">
              <a:spcBef>
                <a:spcPct val="20000"/>
              </a:spcBef>
              <a:buFont typeface="Arial"/>
              <a:buChar char="•"/>
              <a:defRPr sz="1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307793" indent="-1043970" algn="l" defTabSz="2087941" rtl="0" eaLnBrk="1" latinLnBrk="0" hangingPunct="1">
              <a:spcBef>
                <a:spcPct val="20000"/>
              </a:spcBef>
              <a:buFont typeface="Arial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95734" indent="-1043970" algn="l" defTabSz="2087941" rtl="0" eaLnBrk="1" latinLnBrk="0" hangingPunct="1">
              <a:spcBef>
                <a:spcPct val="20000"/>
              </a:spcBef>
              <a:buFont typeface="Arial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83675" indent="-1043970" algn="l" defTabSz="208794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71616" indent="-1043970" algn="l" defTabSz="208794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59557" indent="-1043970" algn="l" defTabSz="208794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747498" indent="-1043970" algn="l" defTabSz="2087941" rtl="0" eaLnBrk="1" latinLnBrk="0" hangingPunct="1">
              <a:spcBef>
                <a:spcPct val="20000"/>
              </a:spcBef>
              <a:buFont typeface="Arial"/>
              <a:buChar char="•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>
                <a:solidFill>
                  <a:srgbClr val="FFFFFF"/>
                </a:solidFill>
              </a:rPr>
              <a:t>Your Name</a:t>
            </a:r>
            <a:endParaRPr lang="en-US" sz="4400" dirty="0">
              <a:solidFill>
                <a:srgbClr val="FFFFFF"/>
              </a:solidFill>
            </a:endParaRPr>
          </a:p>
        </p:txBody>
      </p:sp>
      <p:pic>
        <p:nvPicPr>
          <p:cNvPr id="6" name="Picture 5" descr="gw_txt_2cs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38" y="140352"/>
            <a:ext cx="4557981" cy="3471662"/>
          </a:xfrm>
          <a:prstGeom prst="rect">
            <a:avLst/>
          </a:prstGeom>
        </p:spPr>
      </p:pic>
      <p:sp>
        <p:nvSpPr>
          <p:cNvPr id="153" name="Rectangle 152"/>
          <p:cNvSpPr/>
          <p:nvPr/>
        </p:nvSpPr>
        <p:spPr>
          <a:xfrm>
            <a:off x="884737" y="4221760"/>
            <a:ext cx="11033993" cy="983039"/>
          </a:xfrm>
          <a:prstGeom prst="rect">
            <a:avLst/>
          </a:prstGeom>
          <a:solidFill>
            <a:srgbClr val="0430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 smtClean="0">
                <a:solidFill>
                  <a:srgbClr val="FFE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Background</a:t>
            </a:r>
            <a:endParaRPr lang="en-US" sz="5334" b="1" dirty="0">
              <a:solidFill>
                <a:srgbClr val="FFEEBB"/>
              </a:solidFill>
              <a:latin typeface="+mj-lt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884738" y="5573972"/>
            <a:ext cx="11033992" cy="3170435"/>
          </a:xfrm>
          <a:prstGeom prst="rect">
            <a:avLst/>
          </a:prstGeom>
          <a:noFill/>
          <a:ln>
            <a:solidFill>
              <a:srgbClr val="C8B18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04800" tIns="304800" rIns="304800" bIns="304800" rtlCol="0" anchor="t"/>
          <a:lstStyle/>
          <a:p>
            <a:pPr algn="just">
              <a:spcAft>
                <a:spcPts val="1200"/>
              </a:spcAft>
            </a:pPr>
            <a:r>
              <a:rPr lang="is-IS" sz="2667" dirty="0" smtClean="0">
                <a:solidFill>
                  <a:prstClr val="black"/>
                </a:solidFill>
              </a:rPr>
              <a:t>…..</a:t>
            </a:r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2945972" y="4221760"/>
            <a:ext cx="18932038" cy="983039"/>
          </a:xfrm>
          <a:prstGeom prst="rect">
            <a:avLst/>
          </a:prstGeom>
          <a:solidFill>
            <a:srgbClr val="0430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 smtClean="0">
                <a:solidFill>
                  <a:srgbClr val="FFE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More interesting stuff</a:t>
            </a:r>
            <a:endParaRPr lang="en-US" sz="5334" b="1" dirty="0">
              <a:solidFill>
                <a:srgbClr val="FFEEBB"/>
              </a:solidFill>
              <a:latin typeface="+mj-lt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2945972" y="5573971"/>
            <a:ext cx="8997521" cy="6959894"/>
          </a:xfrm>
          <a:prstGeom prst="rect">
            <a:avLst/>
          </a:prstGeom>
          <a:noFill/>
          <a:ln>
            <a:solidFill>
              <a:srgbClr val="C8B18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04800" tIns="304800" rIns="304800" bIns="304800" rtlCol="0" anchor="t"/>
          <a:lstStyle/>
          <a:p>
            <a:pPr algn="just">
              <a:spcAft>
                <a:spcPts val="1200"/>
              </a:spcAft>
            </a:pPr>
            <a:r>
              <a:rPr lang="en-US" sz="2667" dirty="0">
                <a:solidFill>
                  <a:prstClr val="black"/>
                </a:solidFill>
              </a:rPr>
              <a:t>Project description goes here.</a:t>
            </a:r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884738" y="10693134"/>
            <a:ext cx="11033992" cy="5659103"/>
          </a:xfrm>
          <a:prstGeom prst="rect">
            <a:avLst/>
          </a:prstGeom>
          <a:noFill/>
          <a:ln>
            <a:solidFill>
              <a:srgbClr val="C8B18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04800" tIns="304800" rIns="304800" bIns="304800" rtlCol="0" anchor="t"/>
          <a:lstStyle/>
          <a:p>
            <a:pPr algn="just">
              <a:spcAft>
                <a:spcPts val="1200"/>
              </a:spcAft>
            </a:pPr>
            <a:r>
              <a:rPr lang="en-US" sz="2667" dirty="0" smtClean="0">
                <a:solidFill>
                  <a:prstClr val="black"/>
                </a:solidFill>
              </a:rPr>
              <a:t>Avoid really long text. A few sentences are OK.</a:t>
            </a:r>
            <a:endParaRPr lang="en-US" sz="2667" dirty="0">
              <a:solidFill>
                <a:prstClr val="black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2667" dirty="0">
                <a:solidFill>
                  <a:prstClr val="black"/>
                </a:solidFill>
              </a:rPr>
              <a:t>Our project:</a:t>
            </a:r>
          </a:p>
          <a:p>
            <a:pPr marL="381019" indent="-381019" algn="just">
              <a:spcAft>
                <a:spcPts val="1200"/>
              </a:spcAft>
              <a:buFont typeface="Arial"/>
              <a:buChar char="•"/>
            </a:pPr>
            <a:r>
              <a:rPr lang="en-US" sz="2667" dirty="0">
                <a:solidFill>
                  <a:prstClr val="black"/>
                </a:solidFill>
              </a:rPr>
              <a:t>Automatically detects XYZ.</a:t>
            </a:r>
          </a:p>
          <a:p>
            <a:pPr marL="381019" indent="-381019" algn="just">
              <a:spcAft>
                <a:spcPts val="1200"/>
              </a:spcAft>
              <a:buFont typeface="Arial"/>
              <a:buChar char="•"/>
            </a:pPr>
            <a:r>
              <a:rPr lang="en-US" sz="2667" dirty="0">
                <a:solidFill>
                  <a:prstClr val="black"/>
                </a:solidFill>
              </a:rPr>
              <a:t>Reconfigures the network in order to…</a:t>
            </a:r>
          </a:p>
          <a:p>
            <a:pPr marL="381019" indent="-381019" algn="just">
              <a:spcAft>
                <a:spcPts val="1200"/>
              </a:spcAft>
              <a:buFont typeface="Arial"/>
              <a:buChar char="•"/>
            </a:pPr>
            <a:r>
              <a:rPr lang="en-US" sz="2667" dirty="0">
                <a:solidFill>
                  <a:prstClr val="black"/>
                </a:solidFill>
              </a:rPr>
              <a:t>…</a:t>
            </a:r>
          </a:p>
          <a:p>
            <a:pPr marL="381019" indent="-381019" algn="just">
              <a:spcAft>
                <a:spcPts val="1200"/>
              </a:spcAft>
              <a:buFont typeface="Arial"/>
              <a:buChar char="•"/>
            </a:pPr>
            <a:r>
              <a:rPr lang="en-US" sz="2667" dirty="0">
                <a:solidFill>
                  <a:prstClr val="black"/>
                </a:solidFill>
              </a:rPr>
              <a:t>(replace all of this with your content…)</a:t>
            </a:r>
          </a:p>
          <a:p>
            <a:pPr marL="381019" indent="-381019" algn="just">
              <a:spcAft>
                <a:spcPts val="1200"/>
              </a:spcAft>
              <a:buFont typeface="Arial"/>
              <a:buChar char="•"/>
            </a:pPr>
            <a:endParaRPr lang="en-US" sz="2667" dirty="0">
              <a:solidFill>
                <a:prstClr val="black"/>
              </a:solidFill>
            </a:endParaRPr>
          </a:p>
          <a:p>
            <a:pPr marL="381019" indent="-381019" algn="just">
              <a:spcAft>
                <a:spcPts val="1200"/>
              </a:spcAft>
              <a:buFont typeface="Arial"/>
              <a:buChar char="•"/>
            </a:pPr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12945972" y="12932754"/>
            <a:ext cx="18932038" cy="983039"/>
          </a:xfrm>
          <a:prstGeom prst="rect">
            <a:avLst/>
          </a:prstGeom>
          <a:solidFill>
            <a:srgbClr val="0430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>
                <a:solidFill>
                  <a:srgbClr val="FFE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Load Balancing and Dynamic Topology Modification</a:t>
            </a:r>
            <a:endParaRPr lang="en-US" sz="5334" b="1" dirty="0">
              <a:solidFill>
                <a:srgbClr val="FFEEBB"/>
              </a:solidFill>
              <a:latin typeface="+mj-lt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884738" y="9066296"/>
            <a:ext cx="11033992" cy="983039"/>
          </a:xfrm>
          <a:prstGeom prst="rect">
            <a:avLst/>
          </a:prstGeom>
          <a:solidFill>
            <a:srgbClr val="0430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dirty="0" smtClean="0">
                <a:solidFill>
                  <a:srgbClr val="FFEE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Some Heading</a:t>
            </a:r>
            <a:endParaRPr lang="en-US" sz="5334" b="1" dirty="0">
              <a:solidFill>
                <a:srgbClr val="FFEEBB"/>
              </a:solidFill>
              <a:latin typeface="+mj-lt"/>
            </a:endParaRPr>
          </a:p>
        </p:txBody>
      </p:sp>
      <p:pic>
        <p:nvPicPr>
          <p:cNvPr id="207" name="Picture 26" descr="ICON_Building_Q3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232" y="19899666"/>
            <a:ext cx="1257256" cy="145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" name="Picture 10" descr="C:\Users\testuser\AppData\Local\Temp\VMwareDnD\9a29d882\VMW_09Q3_ICON_Hous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26624" y="18025502"/>
            <a:ext cx="1432864" cy="1570640"/>
          </a:xfrm>
          <a:prstGeom prst="rect">
            <a:avLst/>
          </a:prstGeom>
          <a:noFill/>
        </p:spPr>
      </p:pic>
      <p:pic>
        <p:nvPicPr>
          <p:cNvPr id="205" name="Picture 45" descr="ICON_Firewall_Q30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118" y="18608110"/>
            <a:ext cx="1643113" cy="15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Picture 212" descr="VMW_ICON_cluster1_2D(F)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86" y="19899665"/>
            <a:ext cx="979612" cy="1017289"/>
          </a:xfrm>
          <a:prstGeom prst="rect">
            <a:avLst/>
          </a:prstGeom>
        </p:spPr>
      </p:pic>
      <p:sp>
        <p:nvSpPr>
          <p:cNvPr id="15" name="Hexagon 14"/>
          <p:cNvSpPr/>
          <p:nvPr/>
        </p:nvSpPr>
        <p:spPr>
          <a:xfrm>
            <a:off x="6585607" y="17325656"/>
            <a:ext cx="1733359" cy="1255914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POX</a:t>
            </a:r>
            <a:endParaRPr lang="en-US" sz="4400" dirty="0"/>
          </a:p>
        </p:txBody>
      </p:sp>
      <p:sp>
        <p:nvSpPr>
          <p:cNvPr id="214" name="Rectangle 213"/>
          <p:cNvSpPr/>
          <p:nvPr/>
        </p:nvSpPr>
        <p:spPr>
          <a:xfrm>
            <a:off x="886218" y="16956937"/>
            <a:ext cx="11032512" cy="4815072"/>
          </a:xfrm>
          <a:prstGeom prst="rect">
            <a:avLst/>
          </a:prstGeom>
          <a:noFill/>
          <a:ln>
            <a:solidFill>
              <a:srgbClr val="C8B18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04800" tIns="304800" rIns="304800" bIns="304800" rtlCol="0" anchor="t"/>
          <a:lstStyle/>
          <a:p>
            <a:pPr algn="just">
              <a:spcAft>
                <a:spcPts val="1200"/>
              </a:spcAft>
            </a:pPr>
            <a:r>
              <a:rPr lang="en-US" sz="2933" b="1" dirty="0" smtClean="0">
                <a:solidFill>
                  <a:prstClr val="black"/>
                </a:solidFill>
              </a:rPr>
              <a:t>Use Visuals:</a:t>
            </a:r>
            <a:endParaRPr lang="en-US" sz="2933" b="1" dirty="0">
              <a:solidFill>
                <a:prstClr val="black"/>
              </a:solidFill>
            </a:endParaRPr>
          </a:p>
        </p:txBody>
      </p:sp>
      <p:pic>
        <p:nvPicPr>
          <p:cNvPr id="215" name="Picture 214" descr="VMW_ICON_cluster1_2D(F)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974" y="18859215"/>
            <a:ext cx="979612" cy="1017289"/>
          </a:xfrm>
          <a:prstGeom prst="rect">
            <a:avLst/>
          </a:prstGeom>
        </p:spPr>
      </p:pic>
      <p:pic>
        <p:nvPicPr>
          <p:cNvPr id="216" name="Picture 17" descr="ICON_VM_basic_flat_R2_Q408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209" y="18229022"/>
            <a:ext cx="941723" cy="94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7" name="Picture 17" descr="ICON_VM_basic_flat_R2_Q408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322" y="20194426"/>
            <a:ext cx="941723" cy="94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8" name="Picture 217" descr="VMW_ICON_cluster1_2D(F)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06" y="18859215"/>
            <a:ext cx="979612" cy="1017289"/>
          </a:xfrm>
          <a:prstGeom prst="rect">
            <a:avLst/>
          </a:prstGeom>
        </p:spPr>
      </p:pic>
      <p:cxnSp>
        <p:nvCxnSpPr>
          <p:cNvPr id="20" name="Straight Connector 19"/>
          <p:cNvCxnSpPr>
            <a:stCxn id="205" idx="3"/>
            <a:endCxn id="215" idx="1"/>
          </p:cNvCxnSpPr>
          <p:nvPr/>
        </p:nvCxnSpPr>
        <p:spPr>
          <a:xfrm>
            <a:off x="5390232" y="19367860"/>
            <a:ext cx="5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15" idx="3"/>
            <a:endCxn id="218" idx="1"/>
          </p:cNvCxnSpPr>
          <p:nvPr/>
        </p:nvCxnSpPr>
        <p:spPr>
          <a:xfrm>
            <a:off x="6899587" y="19367860"/>
            <a:ext cx="7867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15" idx="2"/>
            <a:endCxn id="213" idx="1"/>
          </p:cNvCxnSpPr>
          <p:nvPr/>
        </p:nvCxnSpPr>
        <p:spPr>
          <a:xfrm>
            <a:off x="6409781" y="19876504"/>
            <a:ext cx="489806" cy="531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15" idx="0"/>
            <a:endCxn id="15" idx="2"/>
          </p:cNvCxnSpPr>
          <p:nvPr/>
        </p:nvCxnSpPr>
        <p:spPr>
          <a:xfrm flipV="1">
            <a:off x="6409780" y="18581570"/>
            <a:ext cx="489806" cy="2776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18" idx="0"/>
            <a:endCxn id="15" idx="1"/>
          </p:cNvCxnSpPr>
          <p:nvPr/>
        </p:nvCxnSpPr>
        <p:spPr>
          <a:xfrm flipH="1" flipV="1">
            <a:off x="8004988" y="18581570"/>
            <a:ext cx="171124" cy="2776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18" idx="3"/>
            <a:endCxn id="216" idx="1"/>
          </p:cNvCxnSpPr>
          <p:nvPr/>
        </p:nvCxnSpPr>
        <p:spPr>
          <a:xfrm flipV="1">
            <a:off x="8665918" y="18699884"/>
            <a:ext cx="680291" cy="6679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13" idx="3"/>
            <a:endCxn id="218" idx="2"/>
          </p:cNvCxnSpPr>
          <p:nvPr/>
        </p:nvCxnSpPr>
        <p:spPr>
          <a:xfrm flipV="1">
            <a:off x="7879199" y="19876504"/>
            <a:ext cx="296913" cy="531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18" idx="3"/>
            <a:endCxn id="217" idx="1"/>
          </p:cNvCxnSpPr>
          <p:nvPr/>
        </p:nvCxnSpPr>
        <p:spPr>
          <a:xfrm>
            <a:off x="8665918" y="19367860"/>
            <a:ext cx="904404" cy="1297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6" name="Picture 23" descr="ICON_Lock_Q30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281" y="17527731"/>
            <a:ext cx="610098" cy="1094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" name="Rectangle 218"/>
          <p:cNvSpPr/>
          <p:nvPr/>
        </p:nvSpPr>
        <p:spPr>
          <a:xfrm>
            <a:off x="12945972" y="14201885"/>
            <a:ext cx="8997521" cy="7449185"/>
          </a:xfrm>
          <a:prstGeom prst="rect">
            <a:avLst/>
          </a:prstGeom>
          <a:noFill/>
          <a:ln>
            <a:solidFill>
              <a:srgbClr val="C8B18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04800" tIns="304800" rIns="304800" bIns="304800" rtlCol="0" anchor="t"/>
          <a:lstStyle/>
          <a:p>
            <a:pPr algn="just">
              <a:spcAft>
                <a:spcPts val="1200"/>
              </a:spcAft>
            </a:pPr>
            <a:r>
              <a:rPr lang="en-US" sz="2667" dirty="0">
                <a:solidFill>
                  <a:prstClr val="black"/>
                </a:solidFill>
              </a:rPr>
              <a:t>Project description goes here.</a:t>
            </a:r>
          </a:p>
          <a:p>
            <a:pPr algn="just">
              <a:spcAft>
                <a:spcPts val="1200"/>
              </a:spcAft>
            </a:pPr>
            <a:endParaRPr lang="en-US" sz="2667" dirty="0">
              <a:solidFill>
                <a:prstClr val="black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en-US" sz="2667" b="1" dirty="0">
                <a:solidFill>
                  <a:prstClr val="black"/>
                </a:solidFill>
              </a:rPr>
              <a:t>Notes:</a:t>
            </a:r>
          </a:p>
          <a:p>
            <a:pPr marL="381019" indent="-381019" algn="just">
              <a:spcAft>
                <a:spcPts val="1200"/>
              </a:spcAft>
              <a:buFont typeface="Arial"/>
              <a:buChar char="•"/>
            </a:pPr>
            <a:r>
              <a:rPr lang="en-US" sz="2667" dirty="0">
                <a:solidFill>
                  <a:prstClr val="black"/>
                </a:solidFill>
              </a:rPr>
              <a:t>Avoid having lots of long sentences</a:t>
            </a:r>
          </a:p>
          <a:p>
            <a:pPr marL="381019" indent="-381019" algn="just">
              <a:spcAft>
                <a:spcPts val="1200"/>
              </a:spcAft>
              <a:buFont typeface="Arial"/>
              <a:buChar char="•"/>
            </a:pPr>
            <a:r>
              <a:rPr lang="en-US" sz="2667" dirty="0">
                <a:solidFill>
                  <a:prstClr val="black"/>
                </a:solidFill>
              </a:rPr>
              <a:t>Include diagrams / screen shots / anything to make it more visually interesting</a:t>
            </a:r>
          </a:p>
          <a:p>
            <a:pPr marL="381019" indent="-381019" algn="just">
              <a:spcAft>
                <a:spcPts val="1200"/>
              </a:spcAft>
              <a:buFont typeface="Arial"/>
              <a:buChar char="•"/>
            </a:pPr>
            <a:r>
              <a:rPr lang="en-US" sz="2667" dirty="0">
                <a:solidFill>
                  <a:prstClr val="black"/>
                </a:solidFill>
              </a:rPr>
              <a:t>Try to keep the colors/styles consistent with the rest of the document</a:t>
            </a:r>
          </a:p>
          <a:p>
            <a:pPr marL="381019" indent="-381019" algn="just">
              <a:spcAft>
                <a:spcPts val="1200"/>
              </a:spcAft>
              <a:buFont typeface="Arial"/>
              <a:buChar char="•"/>
            </a:pPr>
            <a:r>
              <a:rPr lang="en-US" sz="2667" dirty="0">
                <a:solidFill>
                  <a:prstClr val="black"/>
                </a:solidFill>
              </a:rPr>
              <a:t>Use the images on the next page when possible to keep things consistent (you can shrink them down a lot)</a:t>
            </a:r>
          </a:p>
          <a:p>
            <a:pPr marL="381019" indent="-381019" algn="just">
              <a:spcAft>
                <a:spcPts val="1200"/>
              </a:spcAft>
              <a:buFont typeface="Arial"/>
              <a:buChar char="•"/>
            </a:pPr>
            <a:r>
              <a:rPr lang="en-US" sz="2667" dirty="0">
                <a:solidFill>
                  <a:prstClr val="black"/>
                </a:solidFill>
              </a:rPr>
              <a:t>You can rearrange things within your own section however you like</a:t>
            </a:r>
            <a:endParaRPr lang="en-US" sz="2667" dirty="0">
              <a:solidFill>
                <a:prstClr val="black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2522304" y="9550675"/>
            <a:ext cx="9355705" cy="2928463"/>
          </a:xfrm>
          <a:prstGeom prst="rect">
            <a:avLst/>
          </a:prstGeom>
          <a:noFill/>
          <a:ln>
            <a:solidFill>
              <a:srgbClr val="C8B18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04800" tIns="304800" rIns="304800" bIns="304800" rtlCol="0" anchor="t"/>
          <a:lstStyle/>
          <a:p>
            <a:pPr algn="just">
              <a:spcAft>
                <a:spcPts val="1200"/>
              </a:spcAft>
            </a:pPr>
            <a:r>
              <a:rPr lang="en-US" sz="2667" dirty="0">
                <a:solidFill>
                  <a:prstClr val="black"/>
                </a:solidFill>
              </a:rPr>
              <a:t>More Text</a:t>
            </a:r>
            <a:endParaRPr lang="en-US" sz="2667" dirty="0">
              <a:solidFill>
                <a:prstClr val="black"/>
              </a:solidFill>
            </a:endParaRPr>
          </a:p>
        </p:txBody>
      </p:sp>
      <p:pic>
        <p:nvPicPr>
          <p:cNvPr id="36" name="Picture 35" descr="gw_txt_2cs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0029" y="140352"/>
            <a:ext cx="4557981" cy="347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4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icons from </a:t>
            </a:r>
            <a:r>
              <a:rPr lang="en-US" dirty="0" err="1" smtClean="0"/>
              <a:t>vmware</a:t>
            </a:r>
            <a:endParaRPr lang="en-US" dirty="0"/>
          </a:p>
        </p:txBody>
      </p:sp>
      <p:pic>
        <p:nvPicPr>
          <p:cNvPr id="7" name="Picture 45" descr="ICON_Firewall_Q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916" y="7110015"/>
            <a:ext cx="3593199" cy="332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ICON_Datacenter_1_R2_Q3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2699" y="8386913"/>
            <a:ext cx="3056648" cy="584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3" descr="ICON_Lock_Q3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1267" y="6920185"/>
            <a:ext cx="2246992" cy="402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6" descr="ICON_Building_Q30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067" y="6970984"/>
            <a:ext cx="3965569" cy="4582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7" descr="ICON_Cloud_Q30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712" y="11360663"/>
            <a:ext cx="4982888" cy="317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7" descr="ICON_VM_basic_flat_R2_Q408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9544" y="16891570"/>
            <a:ext cx="1883445" cy="1883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VMW-ICON-App-Monitor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704" y="18521340"/>
            <a:ext cx="5549889" cy="3259541"/>
          </a:xfrm>
          <a:prstGeom prst="rect">
            <a:avLst/>
          </a:prstGeom>
        </p:spPr>
      </p:pic>
      <p:pic>
        <p:nvPicPr>
          <p:cNvPr id="14" name="Picture 2" descr="C:\Users\testuser\AppData\Local\Temp\VMwareDnD\6faa9720\meter2_256x256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7336880" y="18738202"/>
            <a:ext cx="2450721" cy="2450721"/>
          </a:xfrm>
          <a:prstGeom prst="rect">
            <a:avLst/>
          </a:prstGeom>
          <a:noFill/>
        </p:spPr>
      </p:pic>
      <p:pic>
        <p:nvPicPr>
          <p:cNvPr id="15" name="Picture 2" descr="C:\Users\testuser\AppData\Local\Temp\VMwareDnD\3ad87749\VMW_10Q3_ICON_Shield_blk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274351" y="10949952"/>
            <a:ext cx="2414647" cy="2854375"/>
          </a:xfrm>
          <a:prstGeom prst="rect">
            <a:avLst/>
          </a:prstGeom>
          <a:noFill/>
        </p:spPr>
      </p:pic>
      <p:pic>
        <p:nvPicPr>
          <p:cNvPr id="16" name="Picture 10" descr="C:\Users\testuser\AppData\Local\Temp\VMwareDnD\9a29d882\VMW_09Q3_ICON_House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447226" y="15162055"/>
            <a:ext cx="2588055" cy="2836907"/>
          </a:xfrm>
          <a:prstGeom prst="rect">
            <a:avLst/>
          </a:prstGeom>
          <a:noFill/>
        </p:spPr>
      </p:pic>
      <p:pic>
        <p:nvPicPr>
          <p:cNvPr id="17" name="Picture 16" descr="VMW_ICON_Building_2D(F)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8067" y="15709487"/>
            <a:ext cx="5028624" cy="5090964"/>
          </a:xfrm>
          <a:prstGeom prst="rect">
            <a:avLst/>
          </a:prstGeom>
        </p:spPr>
      </p:pic>
      <p:pic>
        <p:nvPicPr>
          <p:cNvPr id="18" name="Picture 17" descr="VMW_ICON_cluster1_2D(F)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412" y="6715509"/>
            <a:ext cx="2879253" cy="2989992"/>
          </a:xfrm>
          <a:prstGeom prst="rect">
            <a:avLst/>
          </a:prstGeom>
        </p:spPr>
      </p:pic>
      <p:pic>
        <p:nvPicPr>
          <p:cNvPr id="19" name="Picture 18" descr="VMW_ICON_Datacenter_2D_(F)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2039" y="10273137"/>
            <a:ext cx="2583483" cy="5436350"/>
          </a:xfrm>
          <a:prstGeom prst="rect">
            <a:avLst/>
          </a:prstGeom>
        </p:spPr>
      </p:pic>
      <p:pic>
        <p:nvPicPr>
          <p:cNvPr id="20" name="Picture 19" descr="VMW_ICON_Firewall_2D(F)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16" y="3396543"/>
            <a:ext cx="3536770" cy="3713472"/>
          </a:xfrm>
          <a:prstGeom prst="rect">
            <a:avLst/>
          </a:prstGeom>
        </p:spPr>
      </p:pic>
      <p:pic>
        <p:nvPicPr>
          <p:cNvPr id="21" name="Picture 20" descr="VMW_ICON_House_2D(F)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332" y="17188622"/>
            <a:ext cx="3836057" cy="3909062"/>
          </a:xfrm>
          <a:prstGeom prst="rect">
            <a:avLst/>
          </a:prstGeom>
        </p:spPr>
      </p:pic>
      <p:pic>
        <p:nvPicPr>
          <p:cNvPr id="22" name="Picture 21" descr="VMW_ICON_Lock_2D(F)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2990" y="10273137"/>
            <a:ext cx="1694257" cy="2606041"/>
          </a:xfrm>
          <a:prstGeom prst="rect">
            <a:avLst/>
          </a:prstGeom>
        </p:spPr>
      </p:pic>
      <p:pic>
        <p:nvPicPr>
          <p:cNvPr id="23" name="Picture 210" descr="ICON_Person_Q308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6439243" y="2887114"/>
            <a:ext cx="2222012" cy="378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14" descr="ICON_People_Green_Q408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2108373" y="4201439"/>
            <a:ext cx="1831953" cy="210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15" descr="ICON_People_LtBlue_Q408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19727118" y="5222602"/>
            <a:ext cx="1858249" cy="215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16" descr="ICON_People_MedBlue_Q408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27548131" y="4201439"/>
            <a:ext cx="1972199" cy="210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17" descr="ICON_People_Orange_Q408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23885794" y="4379544"/>
            <a:ext cx="1884545" cy="207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4" descr="ICON_Person_Orange_Q408.png"/>
          <p:cNvPicPr>
            <a:picLocks noChangeAspect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8661256" y="4481958"/>
            <a:ext cx="2252689" cy="3904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5" descr="ICON_Person_LtBlue_Q408.png"/>
          <p:cNvPicPr>
            <a:picLocks noChangeAspect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14313921" y="3008644"/>
            <a:ext cx="2186948" cy="378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8" descr="ICON_Server_flat_Q408.png"/>
          <p:cNvPicPr>
            <a:picLocks noChangeAspect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12012123" y="16858410"/>
            <a:ext cx="5324756" cy="135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39" descr="ICON_FileFolder_yellow_Q308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2641655" y="5558896"/>
            <a:ext cx="2913680" cy="3631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590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0" descr="ICON_Laptop_Q3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26" y="7514352"/>
            <a:ext cx="4125466" cy="452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1" descr="ICON_ThinClient_Q3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2" y="10273137"/>
            <a:ext cx="4267139" cy="4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2" descr="ICON_Desktop_Q3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45" y="15505036"/>
            <a:ext cx="3417111" cy="363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ICON_PDA_Q30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79900" y="10343449"/>
            <a:ext cx="1924678" cy="3723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testuser\AppData\Local\Temp\VMwareDnD\6523c0a2\VMW_10Q3_ICON_iPa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961755" y="5117646"/>
            <a:ext cx="3242823" cy="4579321"/>
          </a:xfrm>
          <a:prstGeom prst="rect">
            <a:avLst/>
          </a:prstGeom>
          <a:noFill/>
        </p:spPr>
      </p:pic>
      <p:pic>
        <p:nvPicPr>
          <p:cNvPr id="10" name="Picture 9" descr="VMW-ICON-BlackBerry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494" y="15311819"/>
            <a:ext cx="3102753" cy="3866903"/>
          </a:xfrm>
          <a:prstGeom prst="rect">
            <a:avLst/>
          </a:prstGeom>
        </p:spPr>
      </p:pic>
      <p:pic>
        <p:nvPicPr>
          <p:cNvPr id="11" name="Picture 10" descr="VMW-ICON-iPhone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591" y="11609744"/>
            <a:ext cx="3451611" cy="4096293"/>
          </a:xfrm>
          <a:prstGeom prst="rect">
            <a:avLst/>
          </a:prstGeom>
        </p:spPr>
      </p:pic>
      <p:pic>
        <p:nvPicPr>
          <p:cNvPr id="12" name="Picture 11" descr="VMW-ICON-Android-Phon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334" y="4536441"/>
            <a:ext cx="3420455" cy="4364615"/>
          </a:xfrm>
          <a:prstGeom prst="rect">
            <a:avLst/>
          </a:prstGeom>
        </p:spPr>
      </p:pic>
      <p:pic>
        <p:nvPicPr>
          <p:cNvPr id="13" name="Picture 12" descr="VMW-ICON-iPad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334" y="13502674"/>
            <a:ext cx="5431522" cy="5151617"/>
          </a:xfrm>
          <a:prstGeom prst="rect">
            <a:avLst/>
          </a:prstGeom>
        </p:spPr>
      </p:pic>
      <p:pic>
        <p:nvPicPr>
          <p:cNvPr id="14" name="Picture 13" descr="VMW-ICON-MacBook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504" y="5306909"/>
            <a:ext cx="6362442" cy="6496019"/>
          </a:xfrm>
          <a:prstGeom prst="rect">
            <a:avLst/>
          </a:prstGeom>
        </p:spPr>
      </p:pic>
      <p:pic>
        <p:nvPicPr>
          <p:cNvPr id="15" name="Picture 14" descr="VMW-ICON-iMac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460" y="12757073"/>
            <a:ext cx="6127937" cy="856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0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140</Words>
  <Application>Microsoft Macintosh PowerPoint</Application>
  <PresentationFormat>Custom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宋体</vt:lpstr>
      <vt:lpstr>Office Theme</vt:lpstr>
      <vt:lpstr>PowerPoint Presentation</vt:lpstr>
      <vt:lpstr>Useful icons from vmware</vt:lpstr>
      <vt:lpstr>PowerPoint Presentation</vt:lpstr>
    </vt:vector>
  </TitlesOfParts>
  <Company>University of Pennsylvania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Biomedical Library</dc:creator>
  <cp:lastModifiedBy>Wood, Timothy William</cp:lastModifiedBy>
  <cp:revision>143</cp:revision>
  <dcterms:created xsi:type="dcterms:W3CDTF">2011-08-19T15:53:02Z</dcterms:created>
  <dcterms:modified xsi:type="dcterms:W3CDTF">2017-04-14T21:24:43Z</dcterms:modified>
</cp:coreProperties>
</file>