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27600" y="1506075"/>
            <a:ext cx="84888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Play Framework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Zysk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075" y="2307375"/>
            <a:ext cx="4824927" cy="25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4352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Play?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 Application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Written in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usable from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Model-View-Controller Architectural Pattern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RESTful - performance, reliability, scalability via reusable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Integrated Unit Testing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625" y="1821862"/>
            <a:ext cx="2871599" cy="14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5908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Model-View-Controller (MVC) Architecture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4524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Model</a:t>
            </a:r>
            <a:r>
              <a:rPr lang="en"/>
              <a:t> - retrieves and stores data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View </a:t>
            </a:r>
            <a:r>
              <a:rPr lang="en"/>
              <a:t>- outputs information of any kind to the user, based on changes to the model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Controller</a:t>
            </a:r>
            <a:r>
              <a:rPr lang="en"/>
              <a:t> - accepts input from the user and passes it to the Model as a command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301" y="1657574"/>
            <a:ext cx="3331699" cy="36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0950" y="4585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Templates and Activator UI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3232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“activator” in the command line to start a Play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“activator ui” opens UI in your browser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Templates and Tutorials available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375" y="1727250"/>
            <a:ext cx="5494624" cy="30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0950" y="4974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91750" y="1950200"/>
            <a:ext cx="3504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“Skeleton” of the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Defines all application routes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route calls a method in a 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Activator </a:t>
            </a:r>
            <a:r>
              <a:rPr b="1" lang="en"/>
              <a:t>localhost:8888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Application </a:t>
            </a:r>
            <a:r>
              <a:rPr b="1" lang="en"/>
              <a:t>localhost:9000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898" y="2097773"/>
            <a:ext cx="5199799" cy="17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357950" y="-4435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25" y="2105025"/>
            <a:ext cx="4824927" cy="25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