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355" rtl="0" eaLnBrk="1" latinLnBrk="0" hangingPunct="1">
      <a:defRPr sz="6142" kern="1200">
        <a:solidFill>
          <a:schemeClr val="tx1"/>
        </a:solidFill>
        <a:latin typeface="+mn-lt"/>
        <a:ea typeface="+mn-ea"/>
        <a:cs typeface="+mn-cs"/>
      </a:defRPr>
    </a:lvl1pPr>
    <a:lvl2pPr marL="1567355" algn="l" defTabSz="1567355" rtl="0" eaLnBrk="1" latinLnBrk="0" hangingPunct="1">
      <a:defRPr sz="6142" kern="1200">
        <a:solidFill>
          <a:schemeClr val="tx1"/>
        </a:solidFill>
        <a:latin typeface="+mn-lt"/>
        <a:ea typeface="+mn-ea"/>
        <a:cs typeface="+mn-cs"/>
      </a:defRPr>
    </a:lvl2pPr>
    <a:lvl3pPr marL="3134710" algn="l" defTabSz="1567355" rtl="0" eaLnBrk="1" latinLnBrk="0" hangingPunct="1">
      <a:defRPr sz="6142" kern="1200">
        <a:solidFill>
          <a:schemeClr val="tx1"/>
        </a:solidFill>
        <a:latin typeface="+mn-lt"/>
        <a:ea typeface="+mn-ea"/>
        <a:cs typeface="+mn-cs"/>
      </a:defRPr>
    </a:lvl3pPr>
    <a:lvl4pPr marL="4702064" algn="l" defTabSz="1567355" rtl="0" eaLnBrk="1" latinLnBrk="0" hangingPunct="1">
      <a:defRPr sz="6142" kern="1200">
        <a:solidFill>
          <a:schemeClr val="tx1"/>
        </a:solidFill>
        <a:latin typeface="+mn-lt"/>
        <a:ea typeface="+mn-ea"/>
        <a:cs typeface="+mn-cs"/>
      </a:defRPr>
    </a:lvl4pPr>
    <a:lvl5pPr marL="6269419" algn="l" defTabSz="1567355" rtl="0" eaLnBrk="1" latinLnBrk="0" hangingPunct="1">
      <a:defRPr sz="6142" kern="1200">
        <a:solidFill>
          <a:schemeClr val="tx1"/>
        </a:solidFill>
        <a:latin typeface="+mn-lt"/>
        <a:ea typeface="+mn-ea"/>
        <a:cs typeface="+mn-cs"/>
      </a:defRPr>
    </a:lvl5pPr>
    <a:lvl6pPr marL="7836774" algn="l" defTabSz="1567355" rtl="0" eaLnBrk="1" latinLnBrk="0" hangingPunct="1">
      <a:defRPr sz="6142" kern="1200">
        <a:solidFill>
          <a:schemeClr val="tx1"/>
        </a:solidFill>
        <a:latin typeface="+mn-lt"/>
        <a:ea typeface="+mn-ea"/>
        <a:cs typeface="+mn-cs"/>
      </a:defRPr>
    </a:lvl6pPr>
    <a:lvl7pPr marL="9404129" algn="l" defTabSz="1567355" rtl="0" eaLnBrk="1" latinLnBrk="0" hangingPunct="1">
      <a:defRPr sz="6142" kern="1200">
        <a:solidFill>
          <a:schemeClr val="tx1"/>
        </a:solidFill>
        <a:latin typeface="+mn-lt"/>
        <a:ea typeface="+mn-ea"/>
        <a:cs typeface="+mn-cs"/>
      </a:defRPr>
    </a:lvl7pPr>
    <a:lvl8pPr marL="10971483" algn="l" defTabSz="1567355" rtl="0" eaLnBrk="1" latinLnBrk="0" hangingPunct="1">
      <a:defRPr sz="6142" kern="1200">
        <a:solidFill>
          <a:schemeClr val="tx1"/>
        </a:solidFill>
        <a:latin typeface="+mn-lt"/>
        <a:ea typeface="+mn-ea"/>
        <a:cs typeface="+mn-cs"/>
      </a:defRPr>
    </a:lvl8pPr>
    <a:lvl9pPr marL="12538838" algn="l" defTabSz="1567355"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EBB"/>
    <a:srgbClr val="37474F"/>
    <a:srgbClr val="C8B18B"/>
    <a:srgbClr val="043052"/>
    <a:srgbClr val="004065"/>
    <a:srgbClr val="0033CC"/>
    <a:srgbClr val="003958"/>
    <a:srgbClr val="0077B3"/>
    <a:srgbClr val="0091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034" autoAdjust="0"/>
  </p:normalViewPr>
  <p:slideViewPr>
    <p:cSldViewPr snapToGrid="0" snapToObjects="1">
      <p:cViewPr>
        <p:scale>
          <a:sx n="50" d="100"/>
          <a:sy n="50" d="100"/>
        </p:scale>
        <p:origin x="456" y="152"/>
      </p:cViewPr>
      <p:guideLst>
        <p:guide orient="horz" pos="6912"/>
        <p:guide pos="103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832A7-19FB-DC4F-9047-8986D2D91959}" type="datetimeFigureOut">
              <a:rPr lang="en-US" smtClean="0"/>
              <a:t>5/12/17</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972198-5575-9B4E-AD01-67C0AD1A64F5}" type="slidenum">
              <a:rPr lang="en-US" smtClean="0"/>
              <a:t>‹#›</a:t>
            </a:fld>
            <a:endParaRPr lang="en-US"/>
          </a:p>
        </p:txBody>
      </p:sp>
    </p:spTree>
    <p:extLst>
      <p:ext uri="{BB962C8B-B14F-4D97-AF65-F5344CB8AC3E}">
        <p14:creationId xmlns:p14="http://schemas.microsoft.com/office/powerpoint/2010/main" val="1052824443"/>
      </p:ext>
    </p:extLst>
  </p:cSld>
  <p:clrMap bg1="lt1" tx1="dk1" bg2="lt2" tx2="dk2" accent1="accent1" accent2="accent2" accent3="accent3" accent4="accent4" accent5="accent5" accent6="accent6" hlink="hlink" folHlink="folHlink"/>
  <p:notesStyle>
    <a:lvl1pPr marL="0" algn="l" defTabSz="326532" rtl="0" eaLnBrk="1" latinLnBrk="0" hangingPunct="1">
      <a:defRPr sz="857" kern="1200">
        <a:solidFill>
          <a:schemeClr val="tx1"/>
        </a:solidFill>
        <a:latin typeface="+mn-lt"/>
        <a:ea typeface="+mn-ea"/>
        <a:cs typeface="+mn-cs"/>
      </a:defRPr>
    </a:lvl1pPr>
    <a:lvl2pPr marL="326532" algn="l" defTabSz="326532" rtl="0" eaLnBrk="1" latinLnBrk="0" hangingPunct="1">
      <a:defRPr sz="857" kern="1200">
        <a:solidFill>
          <a:schemeClr val="tx1"/>
        </a:solidFill>
        <a:latin typeface="+mn-lt"/>
        <a:ea typeface="+mn-ea"/>
        <a:cs typeface="+mn-cs"/>
      </a:defRPr>
    </a:lvl2pPr>
    <a:lvl3pPr marL="653064" algn="l" defTabSz="326532" rtl="0" eaLnBrk="1" latinLnBrk="0" hangingPunct="1">
      <a:defRPr sz="857" kern="1200">
        <a:solidFill>
          <a:schemeClr val="tx1"/>
        </a:solidFill>
        <a:latin typeface="+mn-lt"/>
        <a:ea typeface="+mn-ea"/>
        <a:cs typeface="+mn-cs"/>
      </a:defRPr>
    </a:lvl3pPr>
    <a:lvl4pPr marL="979597" algn="l" defTabSz="326532" rtl="0" eaLnBrk="1" latinLnBrk="0" hangingPunct="1">
      <a:defRPr sz="857" kern="1200">
        <a:solidFill>
          <a:schemeClr val="tx1"/>
        </a:solidFill>
        <a:latin typeface="+mn-lt"/>
        <a:ea typeface="+mn-ea"/>
        <a:cs typeface="+mn-cs"/>
      </a:defRPr>
    </a:lvl4pPr>
    <a:lvl5pPr marL="1306129" algn="l" defTabSz="326532" rtl="0" eaLnBrk="1" latinLnBrk="0" hangingPunct="1">
      <a:defRPr sz="857" kern="1200">
        <a:solidFill>
          <a:schemeClr val="tx1"/>
        </a:solidFill>
        <a:latin typeface="+mn-lt"/>
        <a:ea typeface="+mn-ea"/>
        <a:cs typeface="+mn-cs"/>
      </a:defRPr>
    </a:lvl5pPr>
    <a:lvl6pPr marL="1632661" algn="l" defTabSz="326532" rtl="0" eaLnBrk="1" latinLnBrk="0" hangingPunct="1">
      <a:defRPr sz="857" kern="1200">
        <a:solidFill>
          <a:schemeClr val="tx1"/>
        </a:solidFill>
        <a:latin typeface="+mn-lt"/>
        <a:ea typeface="+mn-ea"/>
        <a:cs typeface="+mn-cs"/>
      </a:defRPr>
    </a:lvl6pPr>
    <a:lvl7pPr marL="1959193" algn="l" defTabSz="326532" rtl="0" eaLnBrk="1" latinLnBrk="0" hangingPunct="1">
      <a:defRPr sz="857" kern="1200">
        <a:solidFill>
          <a:schemeClr val="tx1"/>
        </a:solidFill>
        <a:latin typeface="+mn-lt"/>
        <a:ea typeface="+mn-ea"/>
        <a:cs typeface="+mn-cs"/>
      </a:defRPr>
    </a:lvl7pPr>
    <a:lvl8pPr marL="2285726" algn="l" defTabSz="326532" rtl="0" eaLnBrk="1" latinLnBrk="0" hangingPunct="1">
      <a:defRPr sz="857" kern="1200">
        <a:solidFill>
          <a:schemeClr val="tx1"/>
        </a:solidFill>
        <a:latin typeface="+mn-lt"/>
        <a:ea typeface="+mn-ea"/>
        <a:cs typeface="+mn-cs"/>
      </a:defRPr>
    </a:lvl8pPr>
    <a:lvl9pPr marL="2612258" algn="l" defTabSz="326532"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972198-5575-9B4E-AD01-67C0AD1A64F5}" type="slidenum">
              <a:rPr lang="en-US" smtClean="0"/>
              <a:t>1</a:t>
            </a:fld>
            <a:endParaRPr lang="en-US"/>
          </a:p>
        </p:txBody>
      </p:sp>
    </p:spTree>
    <p:extLst>
      <p:ext uri="{BB962C8B-B14F-4D97-AF65-F5344CB8AC3E}">
        <p14:creationId xmlns:p14="http://schemas.microsoft.com/office/powerpoint/2010/main" val="261558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113" indent="0" algn="ctr">
              <a:buNone/>
              <a:defRPr>
                <a:solidFill>
                  <a:schemeClr val="tx1">
                    <a:tint val="75000"/>
                  </a:schemeClr>
                </a:solidFill>
              </a:defRPr>
            </a:lvl2pPr>
            <a:lvl3pPr marL="2926226" indent="0" algn="ctr">
              <a:buNone/>
              <a:defRPr>
                <a:solidFill>
                  <a:schemeClr val="tx1">
                    <a:tint val="75000"/>
                  </a:schemeClr>
                </a:solidFill>
              </a:defRPr>
            </a:lvl3pPr>
            <a:lvl4pPr marL="4389339" indent="0" algn="ctr">
              <a:buNone/>
              <a:defRPr>
                <a:solidFill>
                  <a:schemeClr val="tx1">
                    <a:tint val="75000"/>
                  </a:schemeClr>
                </a:solidFill>
              </a:defRPr>
            </a:lvl4pPr>
            <a:lvl5pPr marL="5852453" indent="0" algn="ctr">
              <a:buNone/>
              <a:defRPr>
                <a:solidFill>
                  <a:schemeClr val="tx1">
                    <a:tint val="75000"/>
                  </a:schemeClr>
                </a:solidFill>
              </a:defRPr>
            </a:lvl5pPr>
            <a:lvl6pPr marL="7315566" indent="0" algn="ctr">
              <a:buNone/>
              <a:defRPr>
                <a:solidFill>
                  <a:schemeClr val="tx1">
                    <a:tint val="75000"/>
                  </a:schemeClr>
                </a:solidFill>
              </a:defRPr>
            </a:lvl6pPr>
            <a:lvl7pPr marL="8778679" indent="0" algn="ctr">
              <a:buNone/>
              <a:defRPr>
                <a:solidFill>
                  <a:schemeClr val="tx1">
                    <a:tint val="75000"/>
                  </a:schemeClr>
                </a:solidFill>
              </a:defRPr>
            </a:lvl7pPr>
            <a:lvl8pPr marL="10241792" indent="0" algn="ctr">
              <a:buNone/>
              <a:defRPr>
                <a:solidFill>
                  <a:schemeClr val="tx1">
                    <a:tint val="75000"/>
                  </a:schemeClr>
                </a:solidFill>
              </a:defRPr>
            </a:lvl8pPr>
            <a:lvl9pPr marL="117049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2245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7662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4216400"/>
            <a:ext cx="35553014"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98132" y="4216400"/>
            <a:ext cx="10611040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02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24404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1"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483"/>
            <a:ext cx="27980640" cy="4800599"/>
          </a:xfrm>
        </p:spPr>
        <p:txBody>
          <a:bodyPr anchor="b"/>
          <a:lstStyle>
            <a:lvl1pPr marL="0" indent="0">
              <a:buNone/>
              <a:defRPr sz="6400">
                <a:solidFill>
                  <a:schemeClr val="tx1">
                    <a:tint val="75000"/>
                  </a:schemeClr>
                </a:solidFill>
              </a:defRPr>
            </a:lvl1pPr>
            <a:lvl2pPr marL="1463113" indent="0">
              <a:buNone/>
              <a:defRPr sz="5734">
                <a:solidFill>
                  <a:schemeClr val="tx1">
                    <a:tint val="75000"/>
                  </a:schemeClr>
                </a:solidFill>
              </a:defRPr>
            </a:lvl2pPr>
            <a:lvl3pPr marL="2926226" indent="0">
              <a:buNone/>
              <a:defRPr sz="5134">
                <a:solidFill>
                  <a:schemeClr val="tx1">
                    <a:tint val="75000"/>
                  </a:schemeClr>
                </a:solidFill>
              </a:defRPr>
            </a:lvl3pPr>
            <a:lvl4pPr marL="4389339" indent="0">
              <a:buNone/>
              <a:defRPr sz="4467">
                <a:solidFill>
                  <a:schemeClr val="tx1">
                    <a:tint val="75000"/>
                  </a:schemeClr>
                </a:solidFill>
              </a:defRPr>
            </a:lvl4pPr>
            <a:lvl5pPr marL="5852453" indent="0">
              <a:buNone/>
              <a:defRPr sz="4467">
                <a:solidFill>
                  <a:schemeClr val="tx1">
                    <a:tint val="75000"/>
                  </a:schemeClr>
                </a:solidFill>
              </a:defRPr>
            </a:lvl5pPr>
            <a:lvl6pPr marL="7315566" indent="0">
              <a:buNone/>
              <a:defRPr sz="4467">
                <a:solidFill>
                  <a:schemeClr val="tx1">
                    <a:tint val="75000"/>
                  </a:schemeClr>
                </a:solidFill>
              </a:defRPr>
            </a:lvl6pPr>
            <a:lvl7pPr marL="8778679" indent="0">
              <a:buNone/>
              <a:defRPr sz="4467">
                <a:solidFill>
                  <a:schemeClr val="tx1">
                    <a:tint val="75000"/>
                  </a:schemeClr>
                </a:solidFill>
              </a:defRPr>
            </a:lvl7pPr>
            <a:lvl8pPr marL="10241792" indent="0">
              <a:buNone/>
              <a:defRPr sz="4467">
                <a:solidFill>
                  <a:schemeClr val="tx1">
                    <a:tint val="75000"/>
                  </a:schemeClr>
                </a:solidFill>
              </a:defRPr>
            </a:lvl8pPr>
            <a:lvl9pPr marL="11704905" indent="0">
              <a:buNone/>
              <a:defRPr sz="4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7462-AEA0-B941-A0F3-52FFEBCE0F65}" type="datetimeFigureOut">
              <a:rPr lang="en-US" smtClean="0"/>
              <a:pPr/>
              <a:t>5/12/17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392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98132" y="24577040"/>
            <a:ext cx="70831710" cy="69519801"/>
          </a:xfrm>
        </p:spPr>
        <p:txBody>
          <a:bodyPr/>
          <a:lstStyle>
            <a:lvl1pPr>
              <a:defRPr sz="8934"/>
            </a:lvl1pPr>
            <a:lvl2pPr>
              <a:defRPr sz="7667"/>
            </a:lvl2pPr>
            <a:lvl3pPr>
              <a:defRPr sz="6400"/>
            </a:lvl3pPr>
            <a:lvl4pPr>
              <a:defRPr sz="5734"/>
            </a:lvl4pPr>
            <a:lvl5pPr>
              <a:defRPr sz="5734"/>
            </a:lvl5pPr>
            <a:lvl6pPr>
              <a:defRPr sz="5734"/>
            </a:lvl6pPr>
            <a:lvl7pPr>
              <a:defRPr sz="5734"/>
            </a:lvl7pPr>
            <a:lvl8pPr>
              <a:defRPr sz="5734"/>
            </a:lvl8pPr>
            <a:lvl9pPr>
              <a:defRPr sz="5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278482" y="24577040"/>
            <a:ext cx="70831710" cy="69519801"/>
          </a:xfrm>
        </p:spPr>
        <p:txBody>
          <a:bodyPr/>
          <a:lstStyle>
            <a:lvl1pPr>
              <a:defRPr sz="8934"/>
            </a:lvl1pPr>
            <a:lvl2pPr>
              <a:defRPr sz="7667"/>
            </a:lvl2pPr>
            <a:lvl3pPr>
              <a:defRPr sz="6400"/>
            </a:lvl3pPr>
            <a:lvl4pPr>
              <a:defRPr sz="5734"/>
            </a:lvl4pPr>
            <a:lvl5pPr>
              <a:defRPr sz="5734"/>
            </a:lvl5pPr>
            <a:lvl6pPr>
              <a:defRPr sz="5734"/>
            </a:lvl6pPr>
            <a:lvl7pPr>
              <a:defRPr sz="5734"/>
            </a:lvl7pPr>
            <a:lvl8pPr>
              <a:defRPr sz="5734"/>
            </a:lvl8pPr>
            <a:lvl9pPr>
              <a:defRPr sz="5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67462-AEA0-B941-A0F3-52FFEBCE0F6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6021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7667" b="1"/>
            </a:lvl1pPr>
            <a:lvl2pPr marL="1463113" indent="0">
              <a:buNone/>
              <a:defRPr sz="6400" b="1"/>
            </a:lvl2pPr>
            <a:lvl3pPr marL="2926226" indent="0">
              <a:buNone/>
              <a:defRPr sz="5734" b="1"/>
            </a:lvl3pPr>
            <a:lvl4pPr marL="4389339" indent="0">
              <a:buNone/>
              <a:defRPr sz="5134" b="1"/>
            </a:lvl4pPr>
            <a:lvl5pPr marL="5852453" indent="0">
              <a:buNone/>
              <a:defRPr sz="5134" b="1"/>
            </a:lvl5pPr>
            <a:lvl6pPr marL="7315566" indent="0">
              <a:buNone/>
              <a:defRPr sz="5134" b="1"/>
            </a:lvl6pPr>
            <a:lvl7pPr marL="8778679" indent="0">
              <a:buNone/>
              <a:defRPr sz="5134" b="1"/>
            </a:lvl7pPr>
            <a:lvl8pPr marL="10241792" indent="0">
              <a:buNone/>
              <a:defRPr sz="5134" b="1"/>
            </a:lvl8pPr>
            <a:lvl9pPr marL="11704905" indent="0">
              <a:buNone/>
              <a:defRPr sz="5134"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7667"/>
            </a:lvl1pPr>
            <a:lvl2pPr>
              <a:defRPr sz="6400"/>
            </a:lvl2pPr>
            <a:lvl3pPr>
              <a:defRPr sz="5734"/>
            </a:lvl3pPr>
            <a:lvl4pPr>
              <a:defRPr sz="5134"/>
            </a:lvl4pPr>
            <a:lvl5pPr>
              <a:defRPr sz="5134"/>
            </a:lvl5pPr>
            <a:lvl6pPr>
              <a:defRPr sz="5134"/>
            </a:lvl6pPr>
            <a:lvl7pPr>
              <a:defRPr sz="5134"/>
            </a:lvl7pPr>
            <a:lvl8pPr>
              <a:defRPr sz="5134"/>
            </a:lvl8pPr>
            <a:lvl9pPr>
              <a:defRPr sz="51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7667" b="1"/>
            </a:lvl1pPr>
            <a:lvl2pPr marL="1463113" indent="0">
              <a:buNone/>
              <a:defRPr sz="6400" b="1"/>
            </a:lvl2pPr>
            <a:lvl3pPr marL="2926226" indent="0">
              <a:buNone/>
              <a:defRPr sz="5734" b="1"/>
            </a:lvl3pPr>
            <a:lvl4pPr marL="4389339" indent="0">
              <a:buNone/>
              <a:defRPr sz="5134" b="1"/>
            </a:lvl4pPr>
            <a:lvl5pPr marL="5852453" indent="0">
              <a:buNone/>
              <a:defRPr sz="5134" b="1"/>
            </a:lvl5pPr>
            <a:lvl6pPr marL="7315566" indent="0">
              <a:buNone/>
              <a:defRPr sz="5134" b="1"/>
            </a:lvl6pPr>
            <a:lvl7pPr marL="8778679" indent="0">
              <a:buNone/>
              <a:defRPr sz="5134" b="1"/>
            </a:lvl7pPr>
            <a:lvl8pPr marL="10241792" indent="0">
              <a:buNone/>
              <a:defRPr sz="5134" b="1"/>
            </a:lvl8pPr>
            <a:lvl9pPr marL="11704905" indent="0">
              <a:buNone/>
              <a:defRPr sz="5134"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7667"/>
            </a:lvl1pPr>
            <a:lvl2pPr>
              <a:defRPr sz="6400"/>
            </a:lvl2pPr>
            <a:lvl3pPr>
              <a:defRPr sz="5734"/>
            </a:lvl3pPr>
            <a:lvl4pPr>
              <a:defRPr sz="5134"/>
            </a:lvl4pPr>
            <a:lvl5pPr>
              <a:defRPr sz="5134"/>
            </a:lvl5pPr>
            <a:lvl6pPr>
              <a:defRPr sz="5134"/>
            </a:lvl6pPr>
            <a:lvl7pPr>
              <a:defRPr sz="5134"/>
            </a:lvl7pPr>
            <a:lvl8pPr>
              <a:defRPr sz="5134"/>
            </a:lvl8pPr>
            <a:lvl9pPr>
              <a:defRPr sz="51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67462-AEA0-B941-A0F3-52FFEBCE0F65}" type="datetimeFigureOut">
              <a:rPr lang="en-US" smtClean="0"/>
              <a:pPr/>
              <a:t>5/12/17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12843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67462-AEA0-B941-A0F3-52FFEBCE0F65}" type="datetimeFigureOut">
              <a:rPr lang="en-US" smtClean="0"/>
              <a:pPr/>
              <a:t>5/12/17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418361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67462-AEA0-B941-A0F3-52FFEBCE0F65}" type="datetimeFigureOut">
              <a:rPr lang="en-US" smtClean="0"/>
              <a:pPr/>
              <a:t>5/12/17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7348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400"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10267"/>
            </a:lvl1pPr>
            <a:lvl2pPr>
              <a:defRPr sz="8934"/>
            </a:lvl2pPr>
            <a:lvl3pPr>
              <a:defRPr sz="7667"/>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467"/>
            </a:lvl1pPr>
            <a:lvl2pPr marL="1463113" indent="0">
              <a:buNone/>
              <a:defRPr sz="3867"/>
            </a:lvl2pPr>
            <a:lvl3pPr marL="2926226" indent="0">
              <a:buNone/>
              <a:defRPr sz="3200"/>
            </a:lvl3pPr>
            <a:lvl4pPr marL="4389339" indent="0">
              <a:buNone/>
              <a:defRPr sz="2867"/>
            </a:lvl4pPr>
            <a:lvl5pPr marL="5852453" indent="0">
              <a:buNone/>
              <a:defRPr sz="2867"/>
            </a:lvl5pPr>
            <a:lvl6pPr marL="7315566" indent="0">
              <a:buNone/>
              <a:defRPr sz="2867"/>
            </a:lvl6pPr>
            <a:lvl7pPr marL="8778679" indent="0">
              <a:buNone/>
              <a:defRPr sz="2867"/>
            </a:lvl7pPr>
            <a:lvl8pPr marL="10241792" indent="0">
              <a:buNone/>
              <a:defRPr sz="2867"/>
            </a:lvl8pPr>
            <a:lvl9pPr marL="11704905" indent="0">
              <a:buNone/>
              <a:defRPr sz="28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62818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4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0267"/>
            </a:lvl1pPr>
            <a:lvl2pPr marL="1463113" indent="0">
              <a:buNone/>
              <a:defRPr sz="8934"/>
            </a:lvl2pPr>
            <a:lvl3pPr marL="2926226" indent="0">
              <a:buNone/>
              <a:defRPr sz="7667"/>
            </a:lvl3pPr>
            <a:lvl4pPr marL="4389339" indent="0">
              <a:buNone/>
              <a:defRPr sz="6400"/>
            </a:lvl4pPr>
            <a:lvl5pPr marL="5852453" indent="0">
              <a:buNone/>
              <a:defRPr sz="6400"/>
            </a:lvl5pPr>
            <a:lvl6pPr marL="7315566" indent="0">
              <a:buNone/>
              <a:defRPr sz="6400"/>
            </a:lvl6pPr>
            <a:lvl7pPr marL="8778679" indent="0">
              <a:buNone/>
              <a:defRPr sz="6400"/>
            </a:lvl7pPr>
            <a:lvl8pPr marL="10241792" indent="0">
              <a:buNone/>
              <a:defRPr sz="6400"/>
            </a:lvl8pPr>
            <a:lvl9pPr marL="11704905" indent="0">
              <a:buNone/>
              <a:defRPr sz="6400"/>
            </a:lvl9pPr>
          </a:lstStyle>
          <a:p>
            <a:endParaRPr lang="en-US"/>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467"/>
            </a:lvl1pPr>
            <a:lvl2pPr marL="1463113" indent="0">
              <a:buNone/>
              <a:defRPr sz="3867"/>
            </a:lvl2pPr>
            <a:lvl3pPr marL="2926226" indent="0">
              <a:buNone/>
              <a:defRPr sz="3200"/>
            </a:lvl3pPr>
            <a:lvl4pPr marL="4389339" indent="0">
              <a:buNone/>
              <a:defRPr sz="2867"/>
            </a:lvl4pPr>
            <a:lvl5pPr marL="5852453" indent="0">
              <a:buNone/>
              <a:defRPr sz="2867"/>
            </a:lvl5pPr>
            <a:lvl6pPr marL="7315566" indent="0">
              <a:buNone/>
              <a:defRPr sz="2867"/>
            </a:lvl6pPr>
            <a:lvl7pPr marL="8778679" indent="0">
              <a:buNone/>
              <a:defRPr sz="2867"/>
            </a:lvl7pPr>
            <a:lvl8pPr marL="10241792" indent="0">
              <a:buNone/>
              <a:defRPr sz="2867"/>
            </a:lvl8pPr>
            <a:lvl9pPr marL="11704905" indent="0">
              <a:buNone/>
              <a:defRPr sz="28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5/12/17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84728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2"/>
            <a:ext cx="29626560" cy="14483081"/>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1"/>
            <a:ext cx="7680960" cy="1168400"/>
          </a:xfrm>
          <a:prstGeom prst="rect">
            <a:avLst/>
          </a:prstGeom>
        </p:spPr>
        <p:txBody>
          <a:bodyPr vert="horz" lIns="438912" tIns="219456" rIns="438912" bIns="219456" rtlCol="0" anchor="ctr"/>
          <a:lstStyle>
            <a:lvl1pPr algn="l">
              <a:defRPr sz="3867">
                <a:solidFill>
                  <a:schemeClr val="tx1">
                    <a:tint val="75000"/>
                  </a:schemeClr>
                </a:solidFill>
              </a:defRPr>
            </a:lvl1pPr>
          </a:lstStyle>
          <a:p>
            <a:fld id="{A1767462-AEA0-B941-A0F3-52FFEBCE0F65}" type="datetimeFigureOut">
              <a:rPr lang="en-US" smtClean="0"/>
              <a:pPr/>
              <a:t>5/12/17</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38912" tIns="219456" rIns="438912" bIns="219456" rtlCol="0" anchor="ctr"/>
          <a:lstStyle>
            <a:lvl1pPr algn="ctr">
              <a:defRPr sz="38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38912" tIns="219456" rIns="438912" bIns="219456" rtlCol="0" anchor="ctr"/>
          <a:lstStyle>
            <a:lvl1pPr algn="r">
              <a:defRPr sz="3867">
                <a:solidFill>
                  <a:schemeClr val="tx1">
                    <a:tint val="75000"/>
                  </a:schemeClr>
                </a:solidFill>
              </a:defRPr>
            </a:lvl1pPr>
          </a:lstStyle>
          <a:p>
            <a:fld id="{3C122B08-6B22-3949-90FA-87FDFEE72B96}" type="slidenum">
              <a:rPr lang="en-US" smtClean="0"/>
              <a:pPr/>
              <a:t>‹#›</a:t>
            </a:fld>
            <a:endParaRPr lang="en-US"/>
          </a:p>
        </p:txBody>
      </p:sp>
    </p:spTree>
    <p:extLst>
      <p:ext uri="{BB962C8B-B14F-4D97-AF65-F5344CB8AC3E}">
        <p14:creationId xmlns:p14="http://schemas.microsoft.com/office/powerpoint/2010/main" val="416535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63113" rtl="0" eaLnBrk="1" latinLnBrk="0" hangingPunct="1">
        <a:spcBef>
          <a:spcPct val="0"/>
        </a:spcBef>
        <a:buNone/>
        <a:defRPr sz="14067" kern="1200">
          <a:solidFill>
            <a:schemeClr val="tx1"/>
          </a:solidFill>
          <a:latin typeface="+mj-lt"/>
          <a:ea typeface="+mj-ea"/>
          <a:cs typeface="+mj-cs"/>
        </a:defRPr>
      </a:lvl1pPr>
    </p:titleStyle>
    <p:bodyStyle>
      <a:lvl1pPr marL="1097335" indent="-1097335" algn="l" defTabSz="1463113" rtl="0" eaLnBrk="1" latinLnBrk="0" hangingPunct="1">
        <a:spcBef>
          <a:spcPct val="20000"/>
        </a:spcBef>
        <a:buFont typeface="Arial"/>
        <a:buChar char="•"/>
        <a:defRPr sz="10267" kern="1200">
          <a:solidFill>
            <a:schemeClr val="tx1"/>
          </a:solidFill>
          <a:latin typeface="+mn-lt"/>
          <a:ea typeface="+mn-ea"/>
          <a:cs typeface="+mn-cs"/>
        </a:defRPr>
      </a:lvl1pPr>
      <a:lvl2pPr marL="2377559" indent="-914446" algn="l" defTabSz="1463113" rtl="0" eaLnBrk="1" latinLnBrk="0" hangingPunct="1">
        <a:spcBef>
          <a:spcPct val="20000"/>
        </a:spcBef>
        <a:buFont typeface="Arial"/>
        <a:buChar char="–"/>
        <a:defRPr sz="8934" kern="1200">
          <a:solidFill>
            <a:schemeClr val="tx1"/>
          </a:solidFill>
          <a:latin typeface="+mn-lt"/>
          <a:ea typeface="+mn-ea"/>
          <a:cs typeface="+mn-cs"/>
        </a:defRPr>
      </a:lvl2pPr>
      <a:lvl3pPr marL="3657783" indent="-731557" algn="l" defTabSz="1463113" rtl="0" eaLnBrk="1" latinLnBrk="0" hangingPunct="1">
        <a:spcBef>
          <a:spcPct val="20000"/>
        </a:spcBef>
        <a:buFont typeface="Arial"/>
        <a:buChar char="•"/>
        <a:defRPr sz="7667" kern="1200">
          <a:solidFill>
            <a:schemeClr val="tx1"/>
          </a:solidFill>
          <a:latin typeface="+mn-lt"/>
          <a:ea typeface="+mn-ea"/>
          <a:cs typeface="+mn-cs"/>
        </a:defRPr>
      </a:lvl3pPr>
      <a:lvl4pPr marL="5120896" indent="-731557" algn="l" defTabSz="1463113" rtl="0" eaLnBrk="1" latinLnBrk="0" hangingPunct="1">
        <a:spcBef>
          <a:spcPct val="20000"/>
        </a:spcBef>
        <a:buFont typeface="Arial"/>
        <a:buChar char="–"/>
        <a:defRPr sz="6400" kern="1200">
          <a:solidFill>
            <a:schemeClr val="tx1"/>
          </a:solidFill>
          <a:latin typeface="+mn-lt"/>
          <a:ea typeface="+mn-ea"/>
          <a:cs typeface="+mn-cs"/>
        </a:defRPr>
      </a:lvl4pPr>
      <a:lvl5pPr marL="6584009" indent="-731557" algn="l" defTabSz="1463113" rtl="0" eaLnBrk="1" latinLnBrk="0" hangingPunct="1">
        <a:spcBef>
          <a:spcPct val="20000"/>
        </a:spcBef>
        <a:buFont typeface="Arial"/>
        <a:buChar char="»"/>
        <a:defRPr sz="6400" kern="1200">
          <a:solidFill>
            <a:schemeClr val="tx1"/>
          </a:solidFill>
          <a:latin typeface="+mn-lt"/>
          <a:ea typeface="+mn-ea"/>
          <a:cs typeface="+mn-cs"/>
        </a:defRPr>
      </a:lvl5pPr>
      <a:lvl6pPr marL="8047122" indent="-731557" algn="l" defTabSz="1463113" rtl="0" eaLnBrk="1" latinLnBrk="0" hangingPunct="1">
        <a:spcBef>
          <a:spcPct val="20000"/>
        </a:spcBef>
        <a:buFont typeface="Arial"/>
        <a:buChar char="•"/>
        <a:defRPr sz="6400" kern="1200">
          <a:solidFill>
            <a:schemeClr val="tx1"/>
          </a:solidFill>
          <a:latin typeface="+mn-lt"/>
          <a:ea typeface="+mn-ea"/>
          <a:cs typeface="+mn-cs"/>
        </a:defRPr>
      </a:lvl6pPr>
      <a:lvl7pPr marL="9510235" indent="-731557" algn="l" defTabSz="1463113" rtl="0" eaLnBrk="1" latinLnBrk="0" hangingPunct="1">
        <a:spcBef>
          <a:spcPct val="20000"/>
        </a:spcBef>
        <a:buFont typeface="Arial"/>
        <a:buChar char="•"/>
        <a:defRPr sz="6400" kern="1200">
          <a:solidFill>
            <a:schemeClr val="tx1"/>
          </a:solidFill>
          <a:latin typeface="+mn-lt"/>
          <a:ea typeface="+mn-ea"/>
          <a:cs typeface="+mn-cs"/>
        </a:defRPr>
      </a:lvl7pPr>
      <a:lvl8pPr marL="10973349" indent="-731557" algn="l" defTabSz="1463113" rtl="0" eaLnBrk="1" latinLnBrk="0" hangingPunct="1">
        <a:spcBef>
          <a:spcPct val="20000"/>
        </a:spcBef>
        <a:buFont typeface="Arial"/>
        <a:buChar char="•"/>
        <a:defRPr sz="6400" kern="1200">
          <a:solidFill>
            <a:schemeClr val="tx1"/>
          </a:solidFill>
          <a:latin typeface="+mn-lt"/>
          <a:ea typeface="+mn-ea"/>
          <a:cs typeface="+mn-cs"/>
        </a:defRPr>
      </a:lvl8pPr>
      <a:lvl9pPr marL="12436462" indent="-731557" algn="l" defTabSz="1463113" rtl="0" eaLnBrk="1" latinLnBrk="0" hangingPunct="1">
        <a:spcBef>
          <a:spcPct val="20000"/>
        </a:spcBef>
        <a:buFont typeface="Arial"/>
        <a:buChar char="•"/>
        <a:defRPr sz="6400" kern="1200">
          <a:solidFill>
            <a:schemeClr val="tx1"/>
          </a:solidFill>
          <a:latin typeface="+mn-lt"/>
          <a:ea typeface="+mn-ea"/>
          <a:cs typeface="+mn-cs"/>
        </a:defRPr>
      </a:lvl9pPr>
    </p:bodyStyle>
    <p:otherStyle>
      <a:defPPr>
        <a:defRPr lang="en-US"/>
      </a:defPPr>
      <a:lvl1pPr marL="0" algn="l" defTabSz="1463113" rtl="0" eaLnBrk="1" latinLnBrk="0" hangingPunct="1">
        <a:defRPr sz="5734" kern="1200">
          <a:solidFill>
            <a:schemeClr val="tx1"/>
          </a:solidFill>
          <a:latin typeface="+mn-lt"/>
          <a:ea typeface="+mn-ea"/>
          <a:cs typeface="+mn-cs"/>
        </a:defRPr>
      </a:lvl1pPr>
      <a:lvl2pPr marL="1463113" algn="l" defTabSz="1463113" rtl="0" eaLnBrk="1" latinLnBrk="0" hangingPunct="1">
        <a:defRPr sz="5734" kern="1200">
          <a:solidFill>
            <a:schemeClr val="tx1"/>
          </a:solidFill>
          <a:latin typeface="+mn-lt"/>
          <a:ea typeface="+mn-ea"/>
          <a:cs typeface="+mn-cs"/>
        </a:defRPr>
      </a:lvl2pPr>
      <a:lvl3pPr marL="2926226" algn="l" defTabSz="1463113" rtl="0" eaLnBrk="1" latinLnBrk="0" hangingPunct="1">
        <a:defRPr sz="5734" kern="1200">
          <a:solidFill>
            <a:schemeClr val="tx1"/>
          </a:solidFill>
          <a:latin typeface="+mn-lt"/>
          <a:ea typeface="+mn-ea"/>
          <a:cs typeface="+mn-cs"/>
        </a:defRPr>
      </a:lvl3pPr>
      <a:lvl4pPr marL="4389339" algn="l" defTabSz="1463113" rtl="0" eaLnBrk="1" latinLnBrk="0" hangingPunct="1">
        <a:defRPr sz="5734" kern="1200">
          <a:solidFill>
            <a:schemeClr val="tx1"/>
          </a:solidFill>
          <a:latin typeface="+mn-lt"/>
          <a:ea typeface="+mn-ea"/>
          <a:cs typeface="+mn-cs"/>
        </a:defRPr>
      </a:lvl4pPr>
      <a:lvl5pPr marL="5852453" algn="l" defTabSz="1463113" rtl="0" eaLnBrk="1" latinLnBrk="0" hangingPunct="1">
        <a:defRPr sz="5734" kern="1200">
          <a:solidFill>
            <a:schemeClr val="tx1"/>
          </a:solidFill>
          <a:latin typeface="+mn-lt"/>
          <a:ea typeface="+mn-ea"/>
          <a:cs typeface="+mn-cs"/>
        </a:defRPr>
      </a:lvl5pPr>
      <a:lvl6pPr marL="7315566" algn="l" defTabSz="1463113" rtl="0" eaLnBrk="1" latinLnBrk="0" hangingPunct="1">
        <a:defRPr sz="5734" kern="1200">
          <a:solidFill>
            <a:schemeClr val="tx1"/>
          </a:solidFill>
          <a:latin typeface="+mn-lt"/>
          <a:ea typeface="+mn-ea"/>
          <a:cs typeface="+mn-cs"/>
        </a:defRPr>
      </a:lvl6pPr>
      <a:lvl7pPr marL="8778679" algn="l" defTabSz="1463113" rtl="0" eaLnBrk="1" latinLnBrk="0" hangingPunct="1">
        <a:defRPr sz="5734" kern="1200">
          <a:solidFill>
            <a:schemeClr val="tx1"/>
          </a:solidFill>
          <a:latin typeface="+mn-lt"/>
          <a:ea typeface="+mn-ea"/>
          <a:cs typeface="+mn-cs"/>
        </a:defRPr>
      </a:lvl7pPr>
      <a:lvl8pPr marL="10241792" algn="l" defTabSz="1463113" rtl="0" eaLnBrk="1" latinLnBrk="0" hangingPunct="1">
        <a:defRPr sz="5734" kern="1200">
          <a:solidFill>
            <a:schemeClr val="tx1"/>
          </a:solidFill>
          <a:latin typeface="+mn-lt"/>
          <a:ea typeface="+mn-ea"/>
          <a:cs typeface="+mn-cs"/>
        </a:defRPr>
      </a:lvl8pPr>
      <a:lvl9pPr marL="11704905" algn="l" defTabSz="1463113"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918400" cy="3826623"/>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a:p>
        </p:txBody>
      </p:sp>
      <p:sp>
        <p:nvSpPr>
          <p:cNvPr id="69" name="TextBox 68"/>
          <p:cNvSpPr txBox="1"/>
          <p:nvPr/>
        </p:nvSpPr>
        <p:spPr>
          <a:xfrm>
            <a:off x="7005278" y="822087"/>
            <a:ext cx="18516473" cy="925190"/>
          </a:xfrm>
          <a:prstGeom prst="rect">
            <a:avLst/>
          </a:prstGeom>
          <a:noFill/>
        </p:spPr>
        <p:txBody>
          <a:bodyPr wrap="square" rtlCol="0">
            <a:spAutoFit/>
          </a:bodyPr>
          <a:lstStyle/>
          <a:p>
            <a:pPr algn="ctr">
              <a:lnSpc>
                <a:spcPct val="80000"/>
              </a:lnSpc>
            </a:pPr>
            <a:r>
              <a:rPr lang="en-US" sz="6600" b="1" dirty="0">
                <a:solidFill>
                  <a:schemeClr val="bg1"/>
                </a:solidFill>
                <a:effectLst>
                  <a:outerShdw blurRad="38100" dist="38100" dir="2700000" algn="tl">
                    <a:srgbClr val="000000">
                      <a:alpha val="43137"/>
                    </a:srgbClr>
                  </a:outerShdw>
                </a:effectLst>
                <a:latin typeface="+mj-lt"/>
              </a:rPr>
              <a:t>Rack Scale Apps</a:t>
            </a:r>
          </a:p>
        </p:txBody>
      </p:sp>
      <p:sp>
        <p:nvSpPr>
          <p:cNvPr id="3" name="TextBox 2"/>
          <p:cNvSpPr txBox="1"/>
          <p:nvPr/>
        </p:nvSpPr>
        <p:spPr>
          <a:xfrm>
            <a:off x="25076011" y="1650124"/>
            <a:ext cx="184731" cy="722505"/>
          </a:xfrm>
          <a:prstGeom prst="rect">
            <a:avLst/>
          </a:prstGeom>
          <a:noFill/>
        </p:spPr>
        <p:txBody>
          <a:bodyPr wrap="none" rtlCol="0">
            <a:spAutoFit/>
          </a:bodyPr>
          <a:lstStyle/>
          <a:p>
            <a:endParaRPr lang="zh-CN" altLang="en-US" sz="4095" dirty="0"/>
          </a:p>
        </p:txBody>
      </p:sp>
      <p:sp>
        <p:nvSpPr>
          <p:cNvPr id="157" name="Text Placeholder 1107"/>
          <p:cNvSpPr txBox="1">
            <a:spLocks/>
          </p:cNvSpPr>
          <p:nvPr/>
        </p:nvSpPr>
        <p:spPr>
          <a:xfrm>
            <a:off x="7005277" y="2367130"/>
            <a:ext cx="18516473" cy="904648"/>
          </a:xfrm>
          <a:prstGeom prst="rect">
            <a:avLst/>
          </a:prstGeom>
        </p:spPr>
        <p:txBody>
          <a:bodyPr/>
          <a:lst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a:lstStyle>
          <a:p>
            <a:pPr marL="0" indent="0" algn="ctr">
              <a:buNone/>
            </a:pPr>
            <a:r>
              <a:rPr lang="en-US" sz="4400" dirty="0">
                <a:solidFill>
                  <a:srgbClr val="FFEEBB"/>
                </a:solidFill>
                <a:effectLst>
                  <a:outerShdw blurRad="38100" dist="38100" dir="2700000" algn="tl">
                    <a:srgbClr val="000000">
                      <a:alpha val="43137"/>
                    </a:srgbClr>
                  </a:outerShdw>
                </a:effectLst>
                <a:latin typeface="+mj-lt"/>
              </a:rPr>
              <a:t>Neel </a:t>
            </a:r>
            <a:r>
              <a:rPr lang="en-US" sz="4400" dirty="0" smtClean="0">
                <a:solidFill>
                  <a:srgbClr val="FFEEBB"/>
                </a:solidFill>
                <a:effectLst>
                  <a:outerShdw blurRad="38100" dist="38100" dir="2700000" algn="tl">
                    <a:srgbClr val="000000">
                      <a:alpha val="43137"/>
                    </a:srgbClr>
                  </a:outerShdw>
                </a:effectLst>
                <a:latin typeface="+mj-lt"/>
              </a:rPr>
              <a:t>Shah (nshah95@gwu.edu)</a:t>
            </a:r>
            <a:endParaRPr lang="en-US" sz="4400" dirty="0">
              <a:solidFill>
                <a:srgbClr val="FFEEBB"/>
              </a:solidFill>
              <a:effectLst>
                <a:outerShdw blurRad="38100" dist="38100" dir="2700000" algn="tl">
                  <a:srgbClr val="000000">
                    <a:alpha val="43137"/>
                  </a:srgbClr>
                </a:outerShdw>
              </a:effectLst>
              <a:latin typeface="+mj-lt"/>
            </a:endParaRPr>
          </a:p>
        </p:txBody>
      </p:sp>
      <p:pic>
        <p:nvPicPr>
          <p:cNvPr id="6" name="Picture 5" descr="gw_txt_2cs_re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38" y="140352"/>
            <a:ext cx="4557981" cy="3471662"/>
          </a:xfrm>
          <a:prstGeom prst="rect">
            <a:avLst/>
          </a:prstGeom>
        </p:spPr>
      </p:pic>
      <p:sp>
        <p:nvSpPr>
          <p:cNvPr id="153" name="Rectangle 152"/>
          <p:cNvSpPr/>
          <p:nvPr/>
        </p:nvSpPr>
        <p:spPr>
          <a:xfrm>
            <a:off x="884737" y="4221760"/>
            <a:ext cx="11033993" cy="983039"/>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800" b="1" dirty="0" smtClean="0">
                <a:solidFill>
                  <a:srgbClr val="FFEEBB"/>
                </a:solidFill>
                <a:effectLst>
                  <a:outerShdw blurRad="38100" dist="38100" dir="2700000" algn="tl">
                    <a:srgbClr val="000000">
                      <a:alpha val="43137"/>
                    </a:srgbClr>
                  </a:outerShdw>
                </a:effectLst>
                <a:latin typeface="+mj-lt"/>
              </a:rPr>
              <a:t>Background</a:t>
            </a:r>
            <a:endParaRPr lang="en-US" sz="5334" b="1" dirty="0">
              <a:solidFill>
                <a:srgbClr val="FFEEBB"/>
              </a:solidFill>
              <a:latin typeface="+mj-lt"/>
            </a:endParaRPr>
          </a:p>
        </p:txBody>
      </p:sp>
      <p:sp>
        <p:nvSpPr>
          <p:cNvPr id="188" name="Rectangle 187"/>
          <p:cNvSpPr/>
          <p:nvPr/>
        </p:nvSpPr>
        <p:spPr>
          <a:xfrm>
            <a:off x="884738" y="5573972"/>
            <a:ext cx="11033992" cy="3363475"/>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304800" tIns="304800" rIns="304800" bIns="304800" rtlCol="0" anchor="t"/>
          <a:lstStyle/>
          <a:p>
            <a:pPr algn="just">
              <a:spcAft>
                <a:spcPts val="1200"/>
              </a:spcAft>
            </a:pPr>
            <a:r>
              <a:rPr lang="en-US" sz="2800" dirty="0" smtClean="0">
                <a:solidFill>
                  <a:prstClr val="black"/>
                </a:solidFill>
              </a:rPr>
              <a:t>It has been said that “the cloud” is one of the biggest trends that computing has seen. The cloud is a model where servers in datacenters host programs or compute data for end users to consume. Datacenters are not fit to reliably scale to compensate the cloud’s growth rate. Many servers waste resources by sitting idle, costing the world upwards of $30 billion per year. We need to better manage our computing resources.</a:t>
            </a:r>
            <a:endParaRPr lang="en-US" sz="2800" dirty="0">
              <a:solidFill>
                <a:prstClr val="black"/>
              </a:solidFill>
            </a:endParaRPr>
          </a:p>
        </p:txBody>
      </p:sp>
      <p:sp>
        <p:nvSpPr>
          <p:cNvPr id="189" name="Rectangle 188"/>
          <p:cNvSpPr/>
          <p:nvPr/>
        </p:nvSpPr>
        <p:spPr>
          <a:xfrm>
            <a:off x="12945972" y="4221760"/>
            <a:ext cx="18932038" cy="983039"/>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800" b="1" dirty="0" smtClean="0">
                <a:solidFill>
                  <a:srgbClr val="FFEEBB"/>
                </a:solidFill>
                <a:effectLst>
                  <a:outerShdw blurRad="38100" dist="38100" dir="2700000" algn="tl">
                    <a:srgbClr val="000000">
                      <a:alpha val="43137"/>
                    </a:srgbClr>
                  </a:outerShdw>
                </a:effectLst>
                <a:latin typeface="+mj-lt"/>
              </a:rPr>
              <a:t>Rack Scale Apps</a:t>
            </a:r>
            <a:endParaRPr lang="en-US" sz="5334" b="1" dirty="0">
              <a:solidFill>
                <a:srgbClr val="FFEEBB"/>
              </a:solidFill>
              <a:latin typeface="+mj-lt"/>
            </a:endParaRPr>
          </a:p>
        </p:txBody>
      </p:sp>
      <p:sp>
        <p:nvSpPr>
          <p:cNvPr id="191" name="Rectangle 190"/>
          <p:cNvSpPr/>
          <p:nvPr/>
        </p:nvSpPr>
        <p:spPr>
          <a:xfrm>
            <a:off x="12945972" y="5573971"/>
            <a:ext cx="8642441" cy="6959894"/>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304800" tIns="304800" rIns="304800" bIns="304800" rtlCol="0" anchor="ctr"/>
          <a:lstStyle/>
          <a:p>
            <a:pPr marL="457200" indent="-457200" algn="just">
              <a:spcAft>
                <a:spcPts val="1200"/>
              </a:spcAft>
              <a:buFont typeface="Arial" charset="0"/>
              <a:buChar char="•"/>
            </a:pPr>
            <a:r>
              <a:rPr lang="en-US" sz="2667" b="1" dirty="0" err="1">
                <a:solidFill>
                  <a:prstClr val="black"/>
                </a:solidFill>
              </a:rPr>
              <a:t>u</a:t>
            </a:r>
            <a:r>
              <a:rPr lang="en-US" sz="2667" b="1" dirty="0" err="1" smtClean="0">
                <a:solidFill>
                  <a:prstClr val="black"/>
                </a:solidFill>
              </a:rPr>
              <a:t>serfaultfd</a:t>
            </a:r>
            <a:r>
              <a:rPr lang="en-US" sz="2667" dirty="0" smtClean="0">
                <a:solidFill>
                  <a:prstClr val="black"/>
                </a:solidFill>
              </a:rPr>
              <a:t>-based page fault handler monitors when an application access certain pages of memory</a:t>
            </a:r>
          </a:p>
          <a:p>
            <a:pPr marL="457200" indent="-457200" algn="just">
              <a:spcAft>
                <a:spcPts val="1200"/>
              </a:spcAft>
              <a:buFont typeface="Arial" charset="0"/>
              <a:buChar char="•"/>
            </a:pPr>
            <a:r>
              <a:rPr lang="en-US" sz="2667" b="1" dirty="0" err="1" smtClean="0">
                <a:solidFill>
                  <a:prstClr val="black"/>
                </a:solidFill>
              </a:rPr>
              <a:t>RSApi</a:t>
            </a:r>
            <a:r>
              <a:rPr lang="en-US" sz="2667" b="1" dirty="0" smtClean="0">
                <a:solidFill>
                  <a:prstClr val="black"/>
                </a:solidFill>
              </a:rPr>
              <a:t> Net Library</a:t>
            </a:r>
            <a:r>
              <a:rPr lang="en-US" sz="2667" dirty="0" smtClean="0">
                <a:solidFill>
                  <a:prstClr val="black"/>
                </a:solidFill>
              </a:rPr>
              <a:t> transfers data to and from a remote memory server</a:t>
            </a:r>
          </a:p>
          <a:p>
            <a:pPr marL="457200" indent="-457200" algn="just">
              <a:spcAft>
                <a:spcPts val="1200"/>
              </a:spcAft>
              <a:buFont typeface="Arial" charset="0"/>
              <a:buChar char="•"/>
            </a:pPr>
            <a:r>
              <a:rPr lang="en-US" sz="2667" b="1" dirty="0" smtClean="0">
                <a:solidFill>
                  <a:prstClr val="black"/>
                </a:solidFill>
              </a:rPr>
              <a:t>Memory Server </a:t>
            </a:r>
            <a:r>
              <a:rPr lang="en-US" sz="2667" dirty="0" smtClean="0">
                <a:solidFill>
                  <a:prstClr val="black"/>
                </a:solidFill>
              </a:rPr>
              <a:t>receives, stores, maintains and sends back all memory data from a remote application</a:t>
            </a:r>
          </a:p>
          <a:p>
            <a:pPr marL="457200" indent="-457200" algn="just">
              <a:spcAft>
                <a:spcPts val="1200"/>
              </a:spcAft>
              <a:buFont typeface="Arial" charset="0"/>
              <a:buChar char="•"/>
            </a:pPr>
            <a:r>
              <a:rPr lang="en-US" sz="2667" dirty="0">
                <a:solidFill>
                  <a:prstClr val="black"/>
                </a:solidFill>
              </a:rPr>
              <a:t>Pools server hardware (memory) together in a rack by allowing an application to store and retrieve memory pages on another server</a:t>
            </a:r>
          </a:p>
          <a:p>
            <a:pPr marL="457200" indent="-457200" algn="just">
              <a:spcAft>
                <a:spcPts val="1200"/>
              </a:spcAft>
              <a:buFont typeface="Arial" charset="0"/>
              <a:buChar char="•"/>
            </a:pPr>
            <a:r>
              <a:rPr lang="en-US" sz="2667" dirty="0">
                <a:solidFill>
                  <a:prstClr val="black"/>
                </a:solidFill>
              </a:rPr>
              <a:t>Page swapping algorithm </a:t>
            </a:r>
            <a:r>
              <a:rPr lang="en-US" sz="2667" dirty="0" smtClean="0">
                <a:solidFill>
                  <a:prstClr val="black"/>
                </a:solidFill>
              </a:rPr>
              <a:t>determines when </a:t>
            </a:r>
            <a:r>
              <a:rPr lang="en-US" sz="2667" dirty="0">
                <a:solidFill>
                  <a:prstClr val="black"/>
                </a:solidFill>
              </a:rPr>
              <a:t>to swap pages of memory between the application and memory server. </a:t>
            </a:r>
            <a:endParaRPr lang="en-US" sz="2667" b="1" dirty="0" smtClean="0">
              <a:solidFill>
                <a:prstClr val="black"/>
              </a:solidFill>
            </a:endParaRPr>
          </a:p>
        </p:txBody>
      </p:sp>
      <p:sp>
        <p:nvSpPr>
          <p:cNvPr id="194" name="Rectangle 193"/>
          <p:cNvSpPr/>
          <p:nvPr/>
        </p:nvSpPr>
        <p:spPr>
          <a:xfrm>
            <a:off x="884737" y="17254817"/>
            <a:ext cx="11033993" cy="4396253"/>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304800" tIns="301752" rIns="304800" bIns="304800" rtlCol="0" anchor="ctr" anchorCtr="0"/>
          <a:lstStyle/>
          <a:p>
            <a:pPr marL="381019" indent="-381019" algn="just">
              <a:spcAft>
                <a:spcPts val="1200"/>
              </a:spcAft>
              <a:buFont typeface="Arial"/>
              <a:buChar char="•"/>
            </a:pPr>
            <a:r>
              <a:rPr lang="en-US" sz="2667" smtClean="0">
                <a:solidFill>
                  <a:prstClr val="black"/>
                </a:solidFill>
              </a:rPr>
              <a:t>Three memory utilization </a:t>
            </a:r>
            <a:r>
              <a:rPr lang="en-US" sz="2667" dirty="0" smtClean="0">
                <a:solidFill>
                  <a:prstClr val="black"/>
                </a:solidFill>
              </a:rPr>
              <a:t>scenarios: </a:t>
            </a:r>
            <a:r>
              <a:rPr lang="en-US" sz="2667" b="1" dirty="0" smtClean="0">
                <a:solidFill>
                  <a:prstClr val="black"/>
                </a:solidFill>
              </a:rPr>
              <a:t>underutilization</a:t>
            </a:r>
            <a:r>
              <a:rPr lang="en-US" sz="2667" dirty="0" smtClean="0">
                <a:solidFill>
                  <a:prstClr val="black"/>
                </a:solidFill>
              </a:rPr>
              <a:t>, </a:t>
            </a:r>
            <a:r>
              <a:rPr lang="en-US" sz="2667" b="1" dirty="0" smtClean="0">
                <a:solidFill>
                  <a:prstClr val="black"/>
                </a:solidFill>
              </a:rPr>
              <a:t>high-utilization</a:t>
            </a:r>
            <a:r>
              <a:rPr lang="en-US" sz="2667" dirty="0" smtClean="0">
                <a:solidFill>
                  <a:prstClr val="black"/>
                </a:solidFill>
              </a:rPr>
              <a:t>, </a:t>
            </a:r>
            <a:r>
              <a:rPr lang="en-US" sz="2667" b="1" dirty="0" smtClean="0">
                <a:solidFill>
                  <a:prstClr val="black"/>
                </a:solidFill>
              </a:rPr>
              <a:t>exceeding capacity</a:t>
            </a:r>
          </a:p>
          <a:p>
            <a:pPr marL="381019" indent="-381019" algn="just">
              <a:spcAft>
                <a:spcPts val="1200"/>
              </a:spcAft>
              <a:buFont typeface="Arial"/>
              <a:buChar char="•"/>
            </a:pPr>
            <a:r>
              <a:rPr lang="en-US" sz="2667" b="1" u="sng" dirty="0" smtClean="0">
                <a:solidFill>
                  <a:prstClr val="black"/>
                </a:solidFill>
              </a:rPr>
              <a:t>Goal:</a:t>
            </a:r>
            <a:r>
              <a:rPr lang="en-US" sz="2667" dirty="0">
                <a:solidFill>
                  <a:prstClr val="black"/>
                </a:solidFill>
              </a:rPr>
              <a:t> </a:t>
            </a:r>
            <a:r>
              <a:rPr lang="en-US" sz="2667" dirty="0" smtClean="0">
                <a:solidFill>
                  <a:prstClr val="black"/>
                </a:solidFill>
              </a:rPr>
              <a:t>maintain equal memory utilization across all of the servers in a rack</a:t>
            </a:r>
          </a:p>
          <a:p>
            <a:pPr marL="381019" indent="-381019" algn="just">
              <a:spcAft>
                <a:spcPts val="1200"/>
              </a:spcAft>
              <a:buFont typeface="Arial"/>
              <a:buChar char="•"/>
            </a:pPr>
            <a:r>
              <a:rPr lang="en-US" sz="2667" b="1" u="sng" dirty="0" smtClean="0">
                <a:solidFill>
                  <a:prstClr val="black"/>
                </a:solidFill>
              </a:rPr>
              <a:t>Solution:</a:t>
            </a:r>
            <a:r>
              <a:rPr lang="en-US" sz="2667" dirty="0" smtClean="0">
                <a:solidFill>
                  <a:prstClr val="black"/>
                </a:solidFill>
              </a:rPr>
              <a:t> move memory pages between servers to distribute load evenly</a:t>
            </a:r>
          </a:p>
          <a:p>
            <a:pPr marL="381019" indent="-381019" algn="just">
              <a:spcAft>
                <a:spcPts val="1200"/>
              </a:spcAft>
              <a:buFont typeface="Arial"/>
              <a:buChar char="•"/>
            </a:pPr>
            <a:r>
              <a:rPr lang="en-US" sz="2667" b="1" u="sng" dirty="0" smtClean="0">
                <a:solidFill>
                  <a:prstClr val="black"/>
                </a:solidFill>
              </a:rPr>
              <a:t>Challenges:</a:t>
            </a:r>
            <a:endParaRPr lang="en-US" sz="2667" b="1" u="sng" dirty="0">
              <a:solidFill>
                <a:prstClr val="black"/>
              </a:solidFill>
            </a:endParaRPr>
          </a:p>
          <a:p>
            <a:pPr marL="923925" lvl="1" indent="-361950" algn="just">
              <a:spcAft>
                <a:spcPts val="1200"/>
              </a:spcAft>
              <a:buFont typeface="Arial"/>
              <a:buChar char="•"/>
            </a:pPr>
            <a:r>
              <a:rPr lang="en-US" sz="2667" dirty="0" smtClean="0">
                <a:solidFill>
                  <a:prstClr val="black"/>
                </a:solidFill>
              </a:rPr>
              <a:t>Memory is organized into </a:t>
            </a:r>
            <a:r>
              <a:rPr lang="en-US" sz="2667" b="1" dirty="0" smtClean="0">
                <a:solidFill>
                  <a:prstClr val="black"/>
                </a:solidFill>
              </a:rPr>
              <a:t>pages</a:t>
            </a:r>
          </a:p>
          <a:p>
            <a:pPr marL="923925" lvl="1" indent="-361950" algn="just">
              <a:spcAft>
                <a:spcPts val="1200"/>
              </a:spcAft>
              <a:buFont typeface="Arial"/>
              <a:buChar char="•"/>
            </a:pPr>
            <a:r>
              <a:rPr lang="en-US" sz="2667" b="1" dirty="0" smtClean="0">
                <a:solidFill>
                  <a:prstClr val="black"/>
                </a:solidFill>
              </a:rPr>
              <a:t>When</a:t>
            </a:r>
            <a:r>
              <a:rPr lang="en-US" sz="2667" dirty="0" smtClean="0">
                <a:solidFill>
                  <a:prstClr val="black"/>
                </a:solidFill>
              </a:rPr>
              <a:t> do we “swap” these pages back and forth between servers?</a:t>
            </a:r>
          </a:p>
        </p:txBody>
      </p:sp>
      <p:sp>
        <p:nvSpPr>
          <p:cNvPr id="197" name="Rectangle 196"/>
          <p:cNvSpPr/>
          <p:nvPr/>
        </p:nvSpPr>
        <p:spPr>
          <a:xfrm>
            <a:off x="12945972" y="12932754"/>
            <a:ext cx="18932038" cy="983039"/>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4800" b="1" smtClean="0">
                <a:solidFill>
                  <a:srgbClr val="FFEEBB"/>
                </a:solidFill>
                <a:effectLst>
                  <a:outerShdw blurRad="38100" dist="38100" dir="2700000" algn="tl">
                    <a:srgbClr val="000000">
                      <a:alpha val="43137"/>
                    </a:srgbClr>
                  </a:outerShdw>
                </a:effectLst>
                <a:latin typeface="+mj-lt"/>
              </a:rPr>
              <a:t>Page Swapping Algorithm</a:t>
            </a:r>
            <a:endParaRPr lang="en-US" sz="5334" b="1" dirty="0">
              <a:solidFill>
                <a:srgbClr val="FFEEBB"/>
              </a:solidFill>
              <a:latin typeface="+mj-lt"/>
            </a:endParaRPr>
          </a:p>
        </p:txBody>
      </p:sp>
      <p:sp>
        <p:nvSpPr>
          <p:cNvPr id="198" name="Rectangle 197"/>
          <p:cNvSpPr/>
          <p:nvPr/>
        </p:nvSpPr>
        <p:spPr>
          <a:xfrm>
            <a:off x="884738" y="9162816"/>
            <a:ext cx="11033992" cy="983039"/>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5334" b="1" dirty="0" smtClean="0">
                <a:solidFill>
                  <a:srgbClr val="FFEEBB"/>
                </a:solidFill>
                <a:latin typeface="+mj-lt"/>
              </a:rPr>
              <a:t>Key Problems</a:t>
            </a:r>
            <a:endParaRPr lang="en-US" sz="5334" b="1" dirty="0">
              <a:solidFill>
                <a:srgbClr val="FFEEBB"/>
              </a:solidFill>
              <a:latin typeface="+mj-lt"/>
            </a:endParaRPr>
          </a:p>
        </p:txBody>
      </p:sp>
      <p:sp>
        <p:nvSpPr>
          <p:cNvPr id="219" name="Rectangle 218"/>
          <p:cNvSpPr/>
          <p:nvPr/>
        </p:nvSpPr>
        <p:spPr>
          <a:xfrm>
            <a:off x="12945972" y="14201885"/>
            <a:ext cx="8997521" cy="7449185"/>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304800" tIns="304800" rIns="304800" bIns="304800" rtlCol="0" anchor="t"/>
          <a:lstStyle/>
          <a:p>
            <a:pPr algn="just">
              <a:spcAft>
                <a:spcPts val="1200"/>
              </a:spcAft>
            </a:pPr>
            <a:r>
              <a:rPr lang="en-US" sz="2667" dirty="0" smtClean="0">
                <a:solidFill>
                  <a:prstClr val="black"/>
                </a:solidFill>
              </a:rPr>
              <a:t>The page swapping algorithm intelligently decides when to swap pages back and forth between an application and the memory server.</a:t>
            </a:r>
          </a:p>
          <a:p>
            <a:pPr algn="just">
              <a:spcAft>
                <a:spcPts val="1200"/>
              </a:spcAft>
            </a:pPr>
            <a:endParaRPr lang="en-US" sz="2667" dirty="0" smtClean="0">
              <a:solidFill>
                <a:prstClr val="black"/>
              </a:solidFill>
            </a:endParaRPr>
          </a:p>
          <a:p>
            <a:pPr marL="514350" indent="-514350" algn="just">
              <a:spcAft>
                <a:spcPts val="1200"/>
              </a:spcAft>
              <a:buAutoNum type="arabicParenR"/>
            </a:pPr>
            <a:r>
              <a:rPr lang="en-US" sz="2667" dirty="0" smtClean="0">
                <a:solidFill>
                  <a:prstClr val="black"/>
                </a:solidFill>
              </a:rPr>
              <a:t>Mark arbitrary amount of pages as “remote” pages</a:t>
            </a:r>
          </a:p>
          <a:p>
            <a:pPr marL="514350" indent="-514350" algn="just">
              <a:spcAft>
                <a:spcPts val="1200"/>
              </a:spcAft>
              <a:buAutoNum type="arabicParenR"/>
            </a:pPr>
            <a:r>
              <a:rPr lang="en-US" sz="2667" dirty="0" smtClean="0">
                <a:solidFill>
                  <a:prstClr val="black"/>
                </a:solidFill>
              </a:rPr>
              <a:t>Wait for the application to access a “remote” page</a:t>
            </a:r>
          </a:p>
          <a:p>
            <a:pPr marL="514350" indent="-514350" algn="just">
              <a:spcAft>
                <a:spcPts val="1200"/>
              </a:spcAft>
              <a:buAutoNum type="arabicParenR"/>
            </a:pPr>
            <a:r>
              <a:rPr lang="en-US" sz="2667" dirty="0">
                <a:solidFill>
                  <a:prstClr val="black"/>
                </a:solidFill>
              </a:rPr>
              <a:t>F</a:t>
            </a:r>
            <a:r>
              <a:rPr lang="en-US" sz="2667" dirty="0" smtClean="0">
                <a:solidFill>
                  <a:prstClr val="black"/>
                </a:solidFill>
              </a:rPr>
              <a:t>ind the “coldest” page in the application’s address space</a:t>
            </a:r>
          </a:p>
          <a:p>
            <a:pPr marL="514350" indent="-514350" algn="just">
              <a:spcAft>
                <a:spcPts val="1200"/>
              </a:spcAft>
              <a:buAutoNum type="arabicParenR"/>
            </a:pPr>
            <a:r>
              <a:rPr lang="en-US" sz="2667" dirty="0" smtClean="0">
                <a:solidFill>
                  <a:prstClr val="black"/>
                </a:solidFill>
              </a:rPr>
              <a:t>Swap the contents of the “coldest” page to the memory server</a:t>
            </a:r>
          </a:p>
          <a:p>
            <a:pPr marL="514350" indent="-514350" algn="just">
              <a:spcAft>
                <a:spcPts val="1200"/>
              </a:spcAft>
              <a:buAutoNum type="arabicParenR"/>
            </a:pPr>
            <a:r>
              <a:rPr lang="en-US" sz="2667" dirty="0" smtClean="0">
                <a:solidFill>
                  <a:prstClr val="black"/>
                </a:solidFill>
              </a:rPr>
              <a:t>Check the memory server to see if the ”remote” page that was accessed has data stored there.  If so, swap it back</a:t>
            </a:r>
            <a:endParaRPr lang="en-US" sz="2667" dirty="0">
              <a:solidFill>
                <a:prstClr val="black"/>
              </a:solidFill>
            </a:endParaRPr>
          </a:p>
        </p:txBody>
      </p:sp>
      <p:pic>
        <p:nvPicPr>
          <p:cNvPr id="36" name="Picture 35" descr="gw_txt_2cs_re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0029" y="140352"/>
            <a:ext cx="4557981" cy="347166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37" y="10371224"/>
            <a:ext cx="11033993" cy="656170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18176" y="6802728"/>
            <a:ext cx="10159834" cy="5510173"/>
          </a:xfrm>
          <a:prstGeom prst="rect">
            <a:avLst/>
          </a:prstGeom>
        </p:spPr>
      </p:pic>
      <p:grpSp>
        <p:nvGrpSpPr>
          <p:cNvPr id="18" name="Group 17"/>
          <p:cNvGrpSpPr/>
          <p:nvPr/>
        </p:nvGrpSpPr>
        <p:grpSpPr>
          <a:xfrm>
            <a:off x="22410052" y="14201885"/>
            <a:ext cx="9467958" cy="7329066"/>
            <a:chOff x="22739464" y="14201885"/>
            <a:chExt cx="9569336" cy="6926009"/>
          </a:xfrm>
        </p:grpSpPr>
        <p:grpSp>
          <p:nvGrpSpPr>
            <p:cNvPr id="16" name="Group 15"/>
            <p:cNvGrpSpPr/>
            <p:nvPr/>
          </p:nvGrpSpPr>
          <p:grpSpPr>
            <a:xfrm>
              <a:off x="22739464" y="14201885"/>
              <a:ext cx="9569336" cy="6926009"/>
              <a:chOff x="22739464" y="14201885"/>
              <a:chExt cx="9569336" cy="6926009"/>
            </a:xfrm>
          </p:grpSpPr>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r="-42"/>
              <a:stretch/>
            </p:blipFill>
            <p:spPr>
              <a:xfrm>
                <a:off x="22739464" y="14535646"/>
                <a:ext cx="9138546" cy="6592248"/>
              </a:xfrm>
              <a:prstGeom prst="rect">
                <a:avLst/>
              </a:prstGeom>
            </p:spPr>
          </p:pic>
          <p:sp>
            <p:nvSpPr>
              <p:cNvPr id="14" name="Rectangle 13"/>
              <p:cNvSpPr/>
              <p:nvPr/>
            </p:nvSpPr>
            <p:spPr>
              <a:xfrm>
                <a:off x="30818667" y="14201885"/>
                <a:ext cx="1490133" cy="12751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24648903" y="17257899"/>
              <a:ext cx="726625" cy="461665"/>
            </a:xfrm>
            <a:prstGeom prst="rect">
              <a:avLst/>
            </a:prstGeom>
            <a:noFill/>
          </p:spPr>
          <p:txBody>
            <a:bodyPr wrap="square" rtlCol="0">
              <a:spAutoFit/>
            </a:bodyPr>
            <a:lstStyle/>
            <a:p>
              <a:r>
                <a:rPr lang="en-US" sz="2400" dirty="0" smtClean="0"/>
                <a:t>(2)</a:t>
              </a:r>
              <a:endParaRPr lang="en-US" sz="2400" dirty="0"/>
            </a:p>
          </p:txBody>
        </p:sp>
        <p:sp>
          <p:nvSpPr>
            <p:cNvPr id="49" name="TextBox 48"/>
            <p:cNvSpPr txBox="1"/>
            <p:nvPr/>
          </p:nvSpPr>
          <p:spPr>
            <a:xfrm>
              <a:off x="25654454" y="18213276"/>
              <a:ext cx="726625" cy="461665"/>
            </a:xfrm>
            <a:prstGeom prst="rect">
              <a:avLst/>
            </a:prstGeom>
            <a:noFill/>
          </p:spPr>
          <p:txBody>
            <a:bodyPr wrap="square" rtlCol="0">
              <a:spAutoFit/>
            </a:bodyPr>
            <a:lstStyle/>
            <a:p>
              <a:r>
                <a:rPr lang="en-US" sz="2400" dirty="0" smtClean="0"/>
                <a:t>(3)</a:t>
              </a:r>
              <a:endParaRPr lang="en-US" sz="2400" dirty="0"/>
            </a:p>
          </p:txBody>
        </p:sp>
        <p:sp>
          <p:nvSpPr>
            <p:cNvPr id="50" name="TextBox 49"/>
            <p:cNvSpPr txBox="1"/>
            <p:nvPr/>
          </p:nvSpPr>
          <p:spPr>
            <a:xfrm>
              <a:off x="27930507" y="18239657"/>
              <a:ext cx="726625" cy="461665"/>
            </a:xfrm>
            <a:prstGeom prst="rect">
              <a:avLst/>
            </a:prstGeom>
            <a:noFill/>
          </p:spPr>
          <p:txBody>
            <a:bodyPr wrap="square" rtlCol="0">
              <a:spAutoFit/>
            </a:bodyPr>
            <a:lstStyle/>
            <a:p>
              <a:r>
                <a:rPr lang="en-US" sz="2400" dirty="0" smtClean="0"/>
                <a:t>(4)</a:t>
              </a:r>
              <a:endParaRPr lang="en-US" sz="2400" dirty="0"/>
            </a:p>
          </p:txBody>
        </p:sp>
        <p:sp>
          <p:nvSpPr>
            <p:cNvPr id="51" name="TextBox 50"/>
            <p:cNvSpPr txBox="1"/>
            <p:nvPr/>
          </p:nvSpPr>
          <p:spPr>
            <a:xfrm>
              <a:off x="27930507" y="19452943"/>
              <a:ext cx="726625" cy="461665"/>
            </a:xfrm>
            <a:prstGeom prst="rect">
              <a:avLst/>
            </a:prstGeom>
            <a:noFill/>
          </p:spPr>
          <p:txBody>
            <a:bodyPr wrap="square" rtlCol="0">
              <a:spAutoFit/>
            </a:bodyPr>
            <a:lstStyle/>
            <a:p>
              <a:r>
                <a:rPr lang="en-US" sz="2400" dirty="0" smtClean="0"/>
                <a:t>(5)</a:t>
              </a:r>
              <a:endParaRPr lang="en-US" sz="2400" dirty="0"/>
            </a:p>
          </p:txBody>
        </p:sp>
      </p:grpSp>
    </p:spTree>
    <p:extLst>
      <p:ext uri="{BB962C8B-B14F-4D97-AF65-F5344CB8AC3E}">
        <p14:creationId xmlns:p14="http://schemas.microsoft.com/office/powerpoint/2010/main" val="3195240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725</TotalTime>
  <Words>343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宋体</vt:lpstr>
      <vt:lpstr>Arial</vt:lpstr>
      <vt:lpstr>Office Theme</vt:lpstr>
      <vt:lpstr>PowerPoint Presentation</vt:lpstr>
    </vt:vector>
  </TitlesOfParts>
  <Company>University of Pennsylvania</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Biomedical Library</dc:creator>
  <cp:lastModifiedBy>Neel Shah</cp:lastModifiedBy>
  <cp:revision>159</cp:revision>
  <cp:lastPrinted>2017-05-13T03:16:02Z</cp:lastPrinted>
  <dcterms:created xsi:type="dcterms:W3CDTF">2011-08-19T15:53:02Z</dcterms:created>
  <dcterms:modified xsi:type="dcterms:W3CDTF">2017-05-13T03:17:27Z</dcterms:modified>
</cp:coreProperties>
</file>