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80" d="100"/>
          <a:sy n="80" d="100"/>
        </p:scale>
        <p:origin x="55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13460-6792-C988-8EBC-617E0C530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150E94-916F-2796-4391-3977216D5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2DE5B9-BE37-A9A3-7706-7505EE48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D8711-0A90-872B-9FD1-85E97C1A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C404B1-3019-0648-0C66-22EEB67D8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19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12615F-3F34-2A9B-D1F1-FAA1F8A8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F6702B-D2DA-DD24-4930-08509F8158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A344D-56D4-00B9-2E4D-D43D51DD9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D59D7-DF99-5929-D03D-C25E3B12B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77AC8F-6925-9556-5D33-15CD9666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51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6A5BF17-3CE4-9E2A-8C04-77A2391824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8D6960-1632-8225-635E-B669FEEED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648AB8-A6F8-C53A-2553-CA75461E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BE0F3B-92CE-F67C-A16D-A0446ADB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634EC6-E603-612C-BE81-34F9CEC7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11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C8A42A-B407-27E4-593D-4F3348839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1E911-C28D-634C-CCC2-A7CB76F04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A0368F-A0CE-9612-E6E3-2AD790A5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AA41B6-9983-E522-3575-263575D7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7A9EEC-00C7-52A3-42A0-048BBC0BB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98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F34EDB-C583-C04A-C520-1CE3B2016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CE008E-8AFB-0F65-D278-8D375E307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9B88A-D692-CC6E-8007-468DBA18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D12EA-7825-8BD4-F071-355D3088E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3F6BC8-EA9A-E4B5-7C96-3ABCDC535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0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849AE-0CBD-CB41-F60A-9D76614D7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CD13E0-A3EB-4CE6-FE7E-079605663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E77328-D62C-577E-5B0B-FDB4AEF5E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8B3AFE-34BE-2D95-F1C2-1ACCE66EA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F01604-9884-66F5-E422-C094945E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380FE-1D36-B1C4-143E-FABB22E80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988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A6F18-B7EF-7E35-B26D-CE58A85EE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7A7EB1-419A-B3D5-50AF-5E487E1B2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54F0463-4709-A1BF-A1ED-C516217B5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5BDA35-5B9E-18FC-49FC-898FFE86B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3D28C73-3164-B269-214A-C30107C4C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F1E0B1-A1E6-3448-BB9E-E154F80C5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FA0121-1F7B-0183-AD33-75315457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1B36CB-D83A-C6F0-705B-B1E8AB3B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6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0E16A-F923-3FCC-02F9-AB822913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79F71B-1A81-2F44-4DBA-9A1D1CD9D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CABF96-52BC-AA48-1194-F707E7412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A61F5F-6814-0FE6-CA37-889EFCCA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4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01D808-13F8-0263-5147-0B8D81F0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ACB2C2F-22D7-6B70-E006-DC36E1492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BBD824-A056-1193-F408-187EF3C1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039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763DC0-8A7E-ABAB-FBC7-DB0692EC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CCBEF-2A41-8E35-B2BC-960A3C0A2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CE630-9EBD-A253-DA35-23550B256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59F90-5019-B465-BDE6-4FDFA470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2A69A3-C0CC-7E30-CD36-ED24554A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2BDF2F-D330-3ACB-8C05-771ACC6B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5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DE3B38-A7B7-B5DB-65CF-65C4C8AF3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4EE010-1650-3CFE-8EE2-52E75320BA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CF218A-E8ED-3497-F7E0-D1A4169CA7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69CC73-ABA0-7640-3990-D73AC3DF4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54696C-811E-C6E2-4DA7-CBCEE3712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4D21A2-073B-4CE6-7082-0C85B414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759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49B1D6-7FFB-E6F6-E6CF-3B2F8D71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2EC9FA-E066-EA85-69C4-CBE98245B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B3D49-5E23-8CB5-121D-0F75F69D69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3ADEC-97C5-4FE0-A65B-98F84161B814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CC0918-F244-12D1-2F84-C5AC247C7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848BC0-8AF8-3CD0-B283-951F94D210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63E2E-A77D-41E7-A178-242F0ED0F4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93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26E862-3FE3-108D-D4B9-9C8B6BEDC1E4}"/>
              </a:ext>
            </a:extLst>
          </p:cNvPr>
          <p:cNvGrpSpPr/>
          <p:nvPr/>
        </p:nvGrpSpPr>
        <p:grpSpPr>
          <a:xfrm>
            <a:off x="409770" y="251455"/>
            <a:ext cx="7657784" cy="4786111"/>
            <a:chOff x="409770" y="251455"/>
            <a:chExt cx="8371876" cy="523241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D555E5-217C-7C2E-0E60-BBB1049F2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78" y="251456"/>
              <a:ext cx="2790622" cy="1744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E307903-B19C-FD0C-EAC9-614BCAA1E4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400" y="251455"/>
              <a:ext cx="2790624" cy="17441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84B47D6-25C5-8599-2310-9F6C4B9CC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022" y="251455"/>
              <a:ext cx="2790624" cy="17441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5753E605-D37D-A2A0-EB6D-45FAE4BD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74" y="1995595"/>
              <a:ext cx="2790622" cy="1744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E98E3C02-803B-AC98-8E4B-46D925C8BE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8" y="1995595"/>
              <a:ext cx="2790624" cy="17441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23868B7C-6B22-E8EC-7B0B-F5246D6C8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018" y="1995595"/>
              <a:ext cx="2790624" cy="17441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2F38D1A6-FB0B-8A76-A7D9-8E031006A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770" y="3739734"/>
              <a:ext cx="2790623" cy="1744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A37AB4F0-8380-2BD6-88AE-23DF5694F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0394" y="3739734"/>
              <a:ext cx="2790622" cy="17441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14791E6-ED58-68C9-EE40-BA5351609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1010" y="3739733"/>
              <a:ext cx="2790624" cy="174414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C8A851C-A812-44E7-2E93-DFFCEE21FE2E}"/>
              </a:ext>
            </a:extLst>
          </p:cNvPr>
          <p:cNvSpPr txBox="1"/>
          <p:nvPr/>
        </p:nvSpPr>
        <p:spPr>
          <a:xfrm>
            <a:off x="5063191" y="5226935"/>
            <a:ext cx="903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 A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EB6C5F-4084-3BC4-FE73-5A2818615F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67538" y="3442195"/>
            <a:ext cx="2552594" cy="15953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0955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>
            <a:extLst>
              <a:ext uri="{FF2B5EF4-FFF2-40B4-BE49-F238E27FC236}">
                <a16:creationId xmlns:a16="http://schemas.microsoft.com/office/drawing/2014/main" id="{5C272766-C67E-8621-5C3A-AA6AAAFCAD16}"/>
              </a:ext>
            </a:extLst>
          </p:cNvPr>
          <p:cNvGrpSpPr/>
          <p:nvPr/>
        </p:nvGrpSpPr>
        <p:grpSpPr>
          <a:xfrm>
            <a:off x="168921" y="149679"/>
            <a:ext cx="10475633" cy="6558641"/>
            <a:chOff x="145475" y="-3438"/>
            <a:chExt cx="11081539" cy="693799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3FADE370-9BBB-B7D6-5073-568268E61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78" y="0"/>
              <a:ext cx="2770030" cy="1731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B0FFE21-207B-46F7-7CFB-126494C78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506" y="-834"/>
              <a:ext cx="2770030" cy="1731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7AAD139-B224-FEF8-3BA7-4783FAEB9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1310" y="8593"/>
              <a:ext cx="2770031" cy="1731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509DDC4-4E61-C16C-F252-6B5649CFB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506" y="1730435"/>
              <a:ext cx="2770030" cy="1731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6E9ED3E-D376-6FE6-7380-3D2DEEACB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119" y="1729602"/>
              <a:ext cx="2770030" cy="1731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4D040D2B-ECFD-9161-D19F-9EC2535316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2728" y="1729602"/>
              <a:ext cx="2770031" cy="1731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97392604-0EC0-74B8-19D0-ECA6E9089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75" y="3461703"/>
              <a:ext cx="2770030" cy="1731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E204C7E-922A-E673-3B7B-06536138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15505" y="3473735"/>
              <a:ext cx="2770031" cy="1731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9B10673A-D54D-76E7-B262-4288B6507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119" y="3473735"/>
              <a:ext cx="2772865" cy="17330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F0841983-F3C0-0BCB-4D54-7DF5293A9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4150" y="3473735"/>
              <a:ext cx="2772864" cy="17330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72C3348-7A20-F380-837E-67E65D8BF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77" y="1730435"/>
              <a:ext cx="2770031" cy="1731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89311A5-14BA-8BD7-9887-B67BC55C4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84119" y="-3438"/>
              <a:ext cx="2770030" cy="17312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AF3E9779-7655-BC18-58E7-CC2511CC8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76" y="5204170"/>
              <a:ext cx="2768613" cy="173038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EE321804-F6AC-A301-2DA7-D12520A8BB4A}"/>
              </a:ext>
            </a:extLst>
          </p:cNvPr>
          <p:cNvSpPr txBox="1"/>
          <p:nvPr/>
        </p:nvSpPr>
        <p:spPr>
          <a:xfrm>
            <a:off x="2884075" y="6351199"/>
            <a:ext cx="88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 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7263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8ED5FB6-66AD-536C-5805-2B7E08D496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15" y="507245"/>
            <a:ext cx="2715342" cy="16970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0A814DD-029D-0D58-8B6E-67DF1659D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900" y="507245"/>
            <a:ext cx="2715342" cy="16970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87C620-C1CC-A343-84BD-A3B3DCD61890}"/>
              </a:ext>
            </a:extLst>
          </p:cNvPr>
          <p:cNvSpPr txBox="1"/>
          <p:nvPr/>
        </p:nvSpPr>
        <p:spPr>
          <a:xfrm>
            <a:off x="1639827" y="2204334"/>
            <a:ext cx="897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 C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5EE50A-8FC8-D81A-DBF6-6C2BEFE1B6C4}"/>
              </a:ext>
            </a:extLst>
          </p:cNvPr>
          <p:cNvSpPr txBox="1"/>
          <p:nvPr/>
        </p:nvSpPr>
        <p:spPr>
          <a:xfrm>
            <a:off x="5021018" y="2220524"/>
            <a:ext cx="916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Type 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9552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와이드스크린</PresentationFormat>
  <Paragraphs>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소연 정</dc:creator>
  <cp:lastModifiedBy>소연 정</cp:lastModifiedBy>
  <cp:revision>3</cp:revision>
  <dcterms:created xsi:type="dcterms:W3CDTF">2025-05-30T07:51:45Z</dcterms:created>
  <dcterms:modified xsi:type="dcterms:W3CDTF">2025-06-02T04:50:45Z</dcterms:modified>
</cp:coreProperties>
</file>