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4"/>
  </p:sldMasterIdLst>
  <p:notesMasterIdLst>
    <p:notesMasterId r:id="rId5"/>
  </p:notesMasterIdLst>
  <p:sldIdLst>
    <p:sldId id="256" r:id="rId6"/>
  </p:sldIdLst>
  <p:sldSz cy="32918400" cx="43891200"/>
  <p:notesSz cx="6858000" cy="9144000"/>
  <p:embeddedFontLst>
    <p:embeddedFont>
      <p:font typeface="Muli"/>
      <p:regular r:id="rId7"/>
      <p:italic r:id="rId8"/>
    </p:embeddedFont>
    <p:embeddedFont>
      <p:font typeface="Bitter"/>
      <p:regular r:id="rId9"/>
      <p:bold r:id="rId10"/>
      <p:italic r:id="rId1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4EE470DF-EEE4-409A-B054-4C1B6A48B802}">
  <a:tblStyle styleId="{4EE470DF-EEE4-409A-B054-4C1B6A48B802}" styleName="Table_0"/>
</a:tblStyleLst>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11" Type="http://schemas.openxmlformats.org/officeDocument/2006/relationships/font" Target="fonts/Bitter-italic.fntdata"/><Relationship Id="rId10" Type="http://schemas.openxmlformats.org/officeDocument/2006/relationships/font" Target="fonts/Bitter-bold.fntdata"/><Relationship Id="rId9" Type="http://schemas.openxmlformats.org/officeDocument/2006/relationships/font" Target="fonts/Bitter-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Muli-regular.fntdata"/><Relationship Id="rId8" Type="http://schemas.openxmlformats.org/officeDocument/2006/relationships/font" Target="fonts/Muli-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72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Calibri"/>
              <a:buNone/>
              <a:defRPr b="0" i="0" sz="1200" u="none" cap="none" strike="noStrike">
                <a:solidFill>
                  <a:schemeClr val="dk1"/>
                </a:solidFill>
                <a:latin typeface="Calibri"/>
                <a:ea typeface="Calibri"/>
                <a:cs typeface="Calibri"/>
                <a:sym typeface="Calibri"/>
              </a:defRPr>
            </a:lvl1pPr>
            <a:lvl2pPr indent="-10160" lvl="1" marL="219456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2pPr>
            <a:lvl3pPr indent="-7620" lvl="2" marL="438912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3pPr>
            <a:lvl4pPr indent="-5080" lvl="3" marL="658368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4pPr>
            <a:lvl5pPr indent="-2540" lvl="4" marL="877824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5pPr>
            <a:lvl6pPr indent="0" lvl="5" marL="1097280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6pPr>
            <a:lvl7pPr indent="-10160" lvl="6" marL="13167361"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7pPr>
            <a:lvl8pPr indent="-7619" lvl="7" marL="1536192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8pPr>
            <a:lvl9pPr indent="-5080" lvl="8" marL="1755648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2" y="0"/>
            <a:ext cx="2971799" cy="457200"/>
          </a:xfrm>
          <a:prstGeom prst="rect">
            <a:avLst/>
          </a:prstGeom>
          <a:noFill/>
          <a:ln>
            <a:noFill/>
          </a:ln>
        </p:spPr>
        <p:txBody>
          <a:bodyPr anchorCtr="0" anchor="t" bIns="91425" lIns="91425" rIns="91425" tIns="91425"/>
          <a:lstStyle>
            <a:lvl1pPr indent="0" lvl="0" marL="0" marR="0" rtl="0" algn="r">
              <a:lnSpc>
                <a:spcPct val="100000"/>
              </a:lnSpc>
              <a:spcBef>
                <a:spcPts val="0"/>
              </a:spcBef>
              <a:spcAft>
                <a:spcPts val="0"/>
              </a:spcAft>
              <a:buClr>
                <a:schemeClr val="dk1"/>
              </a:buClr>
              <a:buFont typeface="Calibri"/>
              <a:buNone/>
              <a:defRPr b="0" i="0" sz="1200" u="none" cap="none" strike="noStrike">
                <a:solidFill>
                  <a:schemeClr val="dk1"/>
                </a:solidFill>
                <a:latin typeface="Calibri"/>
                <a:ea typeface="Calibri"/>
                <a:cs typeface="Calibri"/>
                <a:sym typeface="Calibri"/>
              </a:defRPr>
            </a:lvl1pPr>
            <a:lvl2pPr indent="-10160" lvl="1" marL="219456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2pPr>
            <a:lvl3pPr indent="-7620" lvl="2" marL="438912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3pPr>
            <a:lvl4pPr indent="-5080" lvl="3" marL="658368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4pPr>
            <a:lvl5pPr indent="-2540" lvl="4" marL="877824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5pPr>
            <a:lvl6pPr indent="0" lvl="5" marL="1097280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6pPr>
            <a:lvl7pPr indent="-10160" lvl="6" marL="13167361"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7pPr>
            <a:lvl8pPr indent="-7619" lvl="7" marL="1536192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8pPr>
            <a:lvl9pPr indent="-5080" lvl="8" marL="1755648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0"/>
              </a:spcBef>
              <a:buClr>
                <a:schemeClr val="dk1"/>
              </a:buClr>
              <a:buFont typeface="Calibri"/>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Clr>
                <a:schemeClr val="dk1"/>
              </a:buClr>
              <a:buFont typeface="Calibri"/>
              <a:buNone/>
              <a:defRPr b="0" i="0" sz="1200" u="none" cap="none" strike="noStrike">
                <a:solidFill>
                  <a:schemeClr val="dk1"/>
                </a:solidFill>
                <a:latin typeface="Calibri"/>
                <a:ea typeface="Calibri"/>
                <a:cs typeface="Calibri"/>
                <a:sym typeface="Calibri"/>
              </a:defRPr>
            </a:lvl2pPr>
            <a:lvl3pPr indent="0" lvl="2" marL="914400" marR="0" rtl="0" algn="l">
              <a:spcBef>
                <a:spcPts val="0"/>
              </a:spcBef>
              <a:buClr>
                <a:schemeClr val="dk1"/>
              </a:buClr>
              <a:buFont typeface="Calibri"/>
              <a:buNone/>
              <a:defRPr b="0" i="0" sz="1200" u="none" cap="none" strike="noStrike">
                <a:solidFill>
                  <a:schemeClr val="dk1"/>
                </a:solidFill>
                <a:latin typeface="Calibri"/>
                <a:ea typeface="Calibri"/>
                <a:cs typeface="Calibri"/>
                <a:sym typeface="Calibri"/>
              </a:defRPr>
            </a:lvl3pPr>
            <a:lvl4pPr indent="0" lvl="3" marL="1371600" marR="0" rtl="0" algn="l">
              <a:spcBef>
                <a:spcPts val="0"/>
              </a:spcBef>
              <a:buClr>
                <a:schemeClr val="dk1"/>
              </a:buClr>
              <a:buFont typeface="Calibri"/>
              <a:buNone/>
              <a:defRPr b="0" i="0" sz="1200" u="none" cap="none" strike="noStrike">
                <a:solidFill>
                  <a:schemeClr val="dk1"/>
                </a:solidFill>
                <a:latin typeface="Calibri"/>
                <a:ea typeface="Calibri"/>
                <a:cs typeface="Calibri"/>
                <a:sym typeface="Calibri"/>
              </a:defRPr>
            </a:lvl4pPr>
            <a:lvl5pPr indent="0" lvl="4" marL="1828800" marR="0" rtl="0" algn="l">
              <a:spcBef>
                <a:spcPts val="0"/>
              </a:spcBef>
              <a:buClr>
                <a:schemeClr val="dk1"/>
              </a:buClr>
              <a:buFont typeface="Calibri"/>
              <a:buNone/>
              <a:defRPr b="0" i="0" sz="1200" u="none" cap="none" strike="noStrike">
                <a:solidFill>
                  <a:schemeClr val="dk1"/>
                </a:solidFill>
                <a:latin typeface="Calibri"/>
                <a:ea typeface="Calibri"/>
                <a:cs typeface="Calibri"/>
                <a:sym typeface="Calibri"/>
              </a:defRPr>
            </a:lvl5pPr>
            <a:lvl6pPr indent="0" lvl="5" marL="2286000" marR="0" rtl="0" algn="l">
              <a:spcBef>
                <a:spcPts val="0"/>
              </a:spcBef>
              <a:buClr>
                <a:schemeClr val="dk1"/>
              </a:buClr>
              <a:buFont typeface="Calibri"/>
              <a:buNone/>
              <a:defRPr b="0" i="0" sz="1200" u="none" cap="none" strike="noStrike">
                <a:solidFill>
                  <a:schemeClr val="dk1"/>
                </a:solidFill>
                <a:latin typeface="Calibri"/>
                <a:ea typeface="Calibri"/>
                <a:cs typeface="Calibri"/>
                <a:sym typeface="Calibri"/>
              </a:defRPr>
            </a:lvl6pPr>
            <a:lvl7pPr indent="0" lvl="6" marL="2743200" marR="0" rtl="0" algn="l">
              <a:spcBef>
                <a:spcPts val="0"/>
              </a:spcBef>
              <a:buClr>
                <a:schemeClr val="dk1"/>
              </a:buClr>
              <a:buFont typeface="Calibri"/>
              <a:buNone/>
              <a:defRPr b="0" i="0" sz="1200" u="none" cap="none" strike="noStrike">
                <a:solidFill>
                  <a:schemeClr val="dk1"/>
                </a:solidFill>
                <a:latin typeface="Calibri"/>
                <a:ea typeface="Calibri"/>
                <a:cs typeface="Calibri"/>
                <a:sym typeface="Calibri"/>
              </a:defRPr>
            </a:lvl7pPr>
            <a:lvl8pPr indent="0" lvl="7" marL="3200400" marR="0" rtl="0" algn="l">
              <a:spcBef>
                <a:spcPts val="0"/>
              </a:spcBef>
              <a:buClr>
                <a:schemeClr val="dk1"/>
              </a:buClr>
              <a:buFont typeface="Calibri"/>
              <a:buNone/>
              <a:defRPr b="0" i="0" sz="1200" u="none" cap="none" strike="noStrike">
                <a:solidFill>
                  <a:schemeClr val="dk1"/>
                </a:solidFill>
                <a:latin typeface="Calibri"/>
                <a:ea typeface="Calibri"/>
                <a:cs typeface="Calibri"/>
                <a:sym typeface="Calibri"/>
              </a:defRPr>
            </a:lvl8pPr>
            <a:lvl9pPr indent="0" lvl="8" marL="3657600" marR="0" rtl="0" algn="l">
              <a:spcBef>
                <a:spcPts val="0"/>
              </a:spcBef>
              <a:buClr>
                <a:schemeClr val="dk1"/>
              </a:buClr>
              <a:buFont typeface="Calibri"/>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799" cy="457200"/>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dk1"/>
              </a:buClr>
              <a:buFont typeface="Calibri"/>
              <a:buNone/>
              <a:defRPr b="0" i="0" sz="1200" u="none" cap="none" strike="noStrike">
                <a:solidFill>
                  <a:schemeClr val="dk1"/>
                </a:solidFill>
                <a:latin typeface="Calibri"/>
                <a:ea typeface="Calibri"/>
                <a:cs typeface="Calibri"/>
                <a:sym typeface="Calibri"/>
              </a:defRPr>
            </a:lvl1pPr>
            <a:lvl2pPr indent="-10160" lvl="1" marL="219456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2pPr>
            <a:lvl3pPr indent="-7620" lvl="2" marL="438912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3pPr>
            <a:lvl4pPr indent="-5080" lvl="3" marL="658368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4pPr>
            <a:lvl5pPr indent="-2540" lvl="4" marL="877824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5pPr>
            <a:lvl6pPr indent="0" lvl="5" marL="1097280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6pPr>
            <a:lvl7pPr indent="-10160" lvl="6" marL="13167361"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7pPr>
            <a:lvl8pPr indent="-7619" lvl="7" marL="1536192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8pPr>
            <a:lvl9pPr indent="-5080" lvl="8" marL="1755648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86" name="Shape 86"/>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87" name="Shape 87"/>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5" name="Shape 15"/>
        <p:cNvGrpSpPr/>
        <p:nvPr/>
      </p:nvGrpSpPr>
      <p:grpSpPr>
        <a:xfrm>
          <a:off x="0" y="0"/>
          <a:ext cx="0" cy="0"/>
          <a:chOff x="0" y="0"/>
          <a:chExt cx="0" cy="0"/>
        </a:xfrm>
      </p:grpSpPr>
      <p:sp>
        <p:nvSpPr>
          <p:cNvPr id="16" name="Shape 16"/>
          <p:cNvSpPr txBox="1"/>
          <p:nvPr>
            <p:ph type="ctrTitle"/>
          </p:nvPr>
        </p:nvSpPr>
        <p:spPr>
          <a:xfrm>
            <a:off x="3291839" y="10226042"/>
            <a:ext cx="37307518" cy="705612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1"/>
              </a:buClr>
              <a:buFont typeface="Calibri"/>
              <a:buNone/>
              <a:defRPr b="0" i="0" sz="21100" u="none" cap="none" strike="noStrike">
                <a:solidFill>
                  <a:schemeClr val="dk1"/>
                </a:solidFill>
                <a:latin typeface="Calibri"/>
                <a:ea typeface="Calibri"/>
                <a:cs typeface="Calibri"/>
                <a:sym typeface="Calibri"/>
              </a:defRPr>
            </a:lvl1pPr>
            <a:lvl2pPr indent="0" lvl="1">
              <a:spcBef>
                <a:spcPts val="0"/>
              </a:spcBef>
              <a:buFont typeface="Arial"/>
              <a:buNone/>
              <a:defRPr sz="1800"/>
            </a:lvl2pPr>
            <a:lvl3pPr indent="0" lvl="2">
              <a:spcBef>
                <a:spcPts val="0"/>
              </a:spcBef>
              <a:buFont typeface="Arial"/>
              <a:buNone/>
              <a:defRPr sz="1800"/>
            </a:lvl3pPr>
            <a:lvl4pPr indent="0" lvl="3">
              <a:spcBef>
                <a:spcPts val="0"/>
              </a:spcBef>
              <a:buFont typeface="Arial"/>
              <a:buNone/>
              <a:defRPr sz="1800"/>
            </a:lvl4pPr>
            <a:lvl5pPr indent="0" lvl="4">
              <a:spcBef>
                <a:spcPts val="0"/>
              </a:spcBef>
              <a:buFont typeface="Arial"/>
              <a:buNone/>
              <a:defRPr sz="1800"/>
            </a:lvl5pPr>
            <a:lvl6pPr indent="0" lvl="5">
              <a:spcBef>
                <a:spcPts val="0"/>
              </a:spcBef>
              <a:buFont typeface="Arial"/>
              <a:buNone/>
              <a:defRPr sz="1800"/>
            </a:lvl6pPr>
            <a:lvl7pPr indent="0" lvl="6">
              <a:spcBef>
                <a:spcPts val="0"/>
              </a:spcBef>
              <a:buFont typeface="Arial"/>
              <a:buNone/>
              <a:defRPr sz="1800"/>
            </a:lvl7pPr>
            <a:lvl8pPr indent="0" lvl="7">
              <a:spcBef>
                <a:spcPts val="0"/>
              </a:spcBef>
              <a:buFont typeface="Arial"/>
              <a:buNone/>
              <a:defRPr sz="1800"/>
            </a:lvl8pPr>
            <a:lvl9pPr indent="0" lvl="8">
              <a:spcBef>
                <a:spcPts val="0"/>
              </a:spcBef>
              <a:buFont typeface="Arial"/>
              <a:buNone/>
              <a:defRPr sz="1800"/>
            </a:lvl9pPr>
          </a:lstStyle>
          <a:p/>
        </p:txBody>
      </p:sp>
      <p:sp>
        <p:nvSpPr>
          <p:cNvPr id="17" name="Shape 17"/>
          <p:cNvSpPr txBox="1"/>
          <p:nvPr>
            <p:ph idx="1" type="subTitle"/>
          </p:nvPr>
        </p:nvSpPr>
        <p:spPr>
          <a:xfrm>
            <a:off x="6583678" y="18653759"/>
            <a:ext cx="30723838" cy="8412480"/>
          </a:xfrm>
          <a:prstGeom prst="rect">
            <a:avLst/>
          </a:prstGeom>
          <a:noFill/>
          <a:ln>
            <a:noFill/>
          </a:ln>
        </p:spPr>
        <p:txBody>
          <a:bodyPr anchorCtr="0" anchor="t" bIns="91425" lIns="91425" rIns="91425" tIns="91425"/>
          <a:lstStyle>
            <a:lvl1pPr indent="0" lvl="0" marL="0" marR="0" rtl="0" algn="ctr">
              <a:lnSpc>
                <a:spcPct val="100000"/>
              </a:lnSpc>
              <a:spcBef>
                <a:spcPts val="3080"/>
              </a:spcBef>
              <a:spcAft>
                <a:spcPts val="0"/>
              </a:spcAft>
              <a:buClr>
                <a:srgbClr val="888888"/>
              </a:buClr>
              <a:buFont typeface="Arial"/>
              <a:buNone/>
              <a:defRPr b="0" i="0" sz="15400" u="none" cap="none" strike="noStrike">
                <a:solidFill>
                  <a:srgbClr val="888888"/>
                </a:solidFill>
                <a:latin typeface="Calibri"/>
                <a:ea typeface="Calibri"/>
                <a:cs typeface="Calibri"/>
                <a:sym typeface="Calibri"/>
              </a:defRPr>
            </a:lvl1pPr>
            <a:lvl2pPr indent="-10160" lvl="1" marL="2194560" marR="0" rtl="0" algn="ctr">
              <a:lnSpc>
                <a:spcPct val="100000"/>
              </a:lnSpc>
              <a:spcBef>
                <a:spcPts val="2680"/>
              </a:spcBef>
              <a:spcAft>
                <a:spcPts val="0"/>
              </a:spcAft>
              <a:buClr>
                <a:srgbClr val="888888"/>
              </a:buClr>
              <a:buFont typeface="Arial"/>
              <a:buNone/>
              <a:defRPr b="0" i="0" sz="13400" u="none" cap="none" strike="noStrike">
                <a:solidFill>
                  <a:srgbClr val="888888"/>
                </a:solidFill>
                <a:latin typeface="Calibri"/>
                <a:ea typeface="Calibri"/>
                <a:cs typeface="Calibri"/>
                <a:sym typeface="Calibri"/>
              </a:defRPr>
            </a:lvl2pPr>
            <a:lvl3pPr indent="-7620" lvl="2" marL="4389120" marR="0" rtl="0" algn="ctr">
              <a:lnSpc>
                <a:spcPct val="100000"/>
              </a:lnSpc>
              <a:spcBef>
                <a:spcPts val="2300"/>
              </a:spcBef>
              <a:spcAft>
                <a:spcPts val="0"/>
              </a:spcAft>
              <a:buClr>
                <a:srgbClr val="888888"/>
              </a:buClr>
              <a:buFont typeface="Arial"/>
              <a:buNone/>
              <a:defRPr b="0" i="0" sz="11500" u="none" cap="none" strike="noStrike">
                <a:solidFill>
                  <a:srgbClr val="888888"/>
                </a:solidFill>
                <a:latin typeface="Calibri"/>
                <a:ea typeface="Calibri"/>
                <a:cs typeface="Calibri"/>
                <a:sym typeface="Calibri"/>
              </a:defRPr>
            </a:lvl3pPr>
            <a:lvl4pPr indent="-5080" lvl="3" marL="6583680" marR="0" rtl="0" algn="ctr">
              <a:lnSpc>
                <a:spcPct val="100000"/>
              </a:lnSpc>
              <a:spcBef>
                <a:spcPts val="1920"/>
              </a:spcBef>
              <a:spcAft>
                <a:spcPts val="0"/>
              </a:spcAft>
              <a:buClr>
                <a:srgbClr val="888888"/>
              </a:buClr>
              <a:buFont typeface="Arial"/>
              <a:buNone/>
              <a:defRPr b="0" i="0" sz="9600" u="none" cap="none" strike="noStrike">
                <a:solidFill>
                  <a:srgbClr val="888888"/>
                </a:solidFill>
                <a:latin typeface="Calibri"/>
                <a:ea typeface="Calibri"/>
                <a:cs typeface="Calibri"/>
                <a:sym typeface="Calibri"/>
              </a:defRPr>
            </a:lvl4pPr>
            <a:lvl5pPr indent="-2540" lvl="4" marL="8778240" marR="0" rtl="0" algn="ctr">
              <a:lnSpc>
                <a:spcPct val="100000"/>
              </a:lnSpc>
              <a:spcBef>
                <a:spcPts val="1920"/>
              </a:spcBef>
              <a:spcAft>
                <a:spcPts val="0"/>
              </a:spcAft>
              <a:buClr>
                <a:srgbClr val="888888"/>
              </a:buClr>
              <a:buFont typeface="Arial"/>
              <a:buNone/>
              <a:defRPr b="0" i="0" sz="9600" u="none" cap="none" strike="noStrike">
                <a:solidFill>
                  <a:srgbClr val="888888"/>
                </a:solidFill>
                <a:latin typeface="Calibri"/>
                <a:ea typeface="Calibri"/>
                <a:cs typeface="Calibri"/>
                <a:sym typeface="Calibri"/>
              </a:defRPr>
            </a:lvl5pPr>
            <a:lvl6pPr indent="0" lvl="5" marL="10972800" marR="0" rtl="0" algn="ctr">
              <a:lnSpc>
                <a:spcPct val="100000"/>
              </a:lnSpc>
              <a:spcBef>
                <a:spcPts val="1920"/>
              </a:spcBef>
              <a:spcAft>
                <a:spcPts val="0"/>
              </a:spcAft>
              <a:buClr>
                <a:srgbClr val="888888"/>
              </a:buClr>
              <a:buFont typeface="Arial"/>
              <a:buNone/>
              <a:defRPr b="0" i="0" sz="9600" u="none" cap="none" strike="noStrike">
                <a:solidFill>
                  <a:srgbClr val="888888"/>
                </a:solidFill>
                <a:latin typeface="Calibri"/>
                <a:ea typeface="Calibri"/>
                <a:cs typeface="Calibri"/>
                <a:sym typeface="Calibri"/>
              </a:defRPr>
            </a:lvl6pPr>
            <a:lvl7pPr indent="-10160" lvl="6" marL="13167361" marR="0" rtl="0" algn="ctr">
              <a:lnSpc>
                <a:spcPct val="100000"/>
              </a:lnSpc>
              <a:spcBef>
                <a:spcPts val="1920"/>
              </a:spcBef>
              <a:spcAft>
                <a:spcPts val="0"/>
              </a:spcAft>
              <a:buClr>
                <a:srgbClr val="888888"/>
              </a:buClr>
              <a:buFont typeface="Arial"/>
              <a:buNone/>
              <a:defRPr b="0" i="0" sz="9600" u="none" cap="none" strike="noStrike">
                <a:solidFill>
                  <a:srgbClr val="888888"/>
                </a:solidFill>
                <a:latin typeface="Calibri"/>
                <a:ea typeface="Calibri"/>
                <a:cs typeface="Calibri"/>
                <a:sym typeface="Calibri"/>
              </a:defRPr>
            </a:lvl7pPr>
            <a:lvl8pPr indent="-7619" lvl="7" marL="15361920" marR="0" rtl="0" algn="ctr">
              <a:lnSpc>
                <a:spcPct val="100000"/>
              </a:lnSpc>
              <a:spcBef>
                <a:spcPts val="1920"/>
              </a:spcBef>
              <a:spcAft>
                <a:spcPts val="0"/>
              </a:spcAft>
              <a:buClr>
                <a:srgbClr val="888888"/>
              </a:buClr>
              <a:buFont typeface="Arial"/>
              <a:buNone/>
              <a:defRPr b="0" i="0" sz="9600" u="none" cap="none" strike="noStrike">
                <a:solidFill>
                  <a:srgbClr val="888888"/>
                </a:solidFill>
                <a:latin typeface="Calibri"/>
                <a:ea typeface="Calibri"/>
                <a:cs typeface="Calibri"/>
                <a:sym typeface="Calibri"/>
              </a:defRPr>
            </a:lvl8pPr>
            <a:lvl9pPr indent="-5080" lvl="8" marL="17556480" marR="0" rtl="0" algn="ctr">
              <a:lnSpc>
                <a:spcPct val="100000"/>
              </a:lnSpc>
              <a:spcBef>
                <a:spcPts val="1920"/>
              </a:spcBef>
              <a:spcAft>
                <a:spcPts val="0"/>
              </a:spcAft>
              <a:buClr>
                <a:srgbClr val="888888"/>
              </a:buClr>
              <a:buFont typeface="Arial"/>
              <a:buNone/>
              <a:defRPr b="0" i="0" sz="9600" u="none" cap="none" strike="noStrike">
                <a:solidFill>
                  <a:srgbClr val="888888"/>
                </a:solidFill>
                <a:latin typeface="Calibri"/>
                <a:ea typeface="Calibri"/>
                <a:cs typeface="Calibri"/>
                <a:sym typeface="Calibri"/>
              </a:defRPr>
            </a:lvl9pPr>
          </a:lstStyle>
          <a:p/>
        </p:txBody>
      </p:sp>
      <p:sp>
        <p:nvSpPr>
          <p:cNvPr id="18" name="Shape 18"/>
          <p:cNvSpPr txBox="1"/>
          <p:nvPr>
            <p:ph idx="10" type="dt"/>
          </p:nvPr>
        </p:nvSpPr>
        <p:spPr>
          <a:xfrm>
            <a:off x="2194558" y="30510481"/>
            <a:ext cx="10241279" cy="17526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Calibri"/>
              <a:buNone/>
              <a:defRPr b="0" i="0" sz="5800" u="none" cap="none" strike="noStrike">
                <a:solidFill>
                  <a:srgbClr val="888888"/>
                </a:solidFill>
                <a:latin typeface="Calibri"/>
                <a:ea typeface="Calibri"/>
                <a:cs typeface="Calibri"/>
                <a:sym typeface="Calibri"/>
              </a:defRPr>
            </a:lvl1pPr>
            <a:lvl2pPr indent="-10160" lvl="1" marL="219456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2pPr>
            <a:lvl3pPr indent="-7620" lvl="2" marL="438912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3pPr>
            <a:lvl4pPr indent="-5080" lvl="3" marL="658368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4pPr>
            <a:lvl5pPr indent="-2540" lvl="4" marL="877824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5pPr>
            <a:lvl6pPr indent="0" lvl="5" marL="1097280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6pPr>
            <a:lvl7pPr indent="-10160" lvl="6" marL="13167361"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7pPr>
            <a:lvl8pPr indent="-7619" lvl="7" marL="1536192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8pPr>
            <a:lvl9pPr indent="-5080" lvl="8" marL="1755648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9pPr>
          </a:lstStyle>
          <a:p/>
        </p:txBody>
      </p:sp>
      <p:sp>
        <p:nvSpPr>
          <p:cNvPr id="19" name="Shape 19"/>
          <p:cNvSpPr txBox="1"/>
          <p:nvPr>
            <p:ph idx="11" type="ftr"/>
          </p:nvPr>
        </p:nvSpPr>
        <p:spPr>
          <a:xfrm>
            <a:off x="14996159" y="30510481"/>
            <a:ext cx="13898879" cy="17526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5800" u="none" cap="none" strike="noStrike">
                <a:solidFill>
                  <a:srgbClr val="888888"/>
                </a:solidFill>
                <a:latin typeface="Calibri"/>
                <a:ea typeface="Calibri"/>
                <a:cs typeface="Calibri"/>
                <a:sym typeface="Calibri"/>
              </a:defRPr>
            </a:lvl1pPr>
            <a:lvl2pPr indent="-10160" lvl="1" marL="219456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2pPr>
            <a:lvl3pPr indent="-7620" lvl="2" marL="438912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3pPr>
            <a:lvl4pPr indent="-5080" lvl="3" marL="658368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4pPr>
            <a:lvl5pPr indent="-2540" lvl="4" marL="877824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5pPr>
            <a:lvl6pPr indent="0" lvl="5" marL="1097280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6pPr>
            <a:lvl7pPr indent="-10160" lvl="6" marL="13167361"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7pPr>
            <a:lvl8pPr indent="-7619" lvl="7" marL="1536192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8pPr>
            <a:lvl9pPr indent="-5080" lvl="8" marL="1755648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9pPr>
          </a:lstStyle>
          <a:p/>
        </p:txBody>
      </p:sp>
      <p:sp>
        <p:nvSpPr>
          <p:cNvPr id="20" name="Shape 20"/>
          <p:cNvSpPr txBox="1"/>
          <p:nvPr>
            <p:ph idx="12" type="sldNum"/>
          </p:nvPr>
        </p:nvSpPr>
        <p:spPr>
          <a:xfrm>
            <a:off x="31455359" y="30510481"/>
            <a:ext cx="10241279" cy="1752600"/>
          </a:xfrm>
          <a:prstGeom prst="rect">
            <a:avLst/>
          </a:prstGeom>
          <a:noFill/>
          <a:ln>
            <a:noFill/>
          </a:ln>
        </p:spPr>
        <p:txBody>
          <a:bodyPr anchorCtr="0" anchor="ctr" bIns="219450" lIns="438900" rIns="438900" tIns="21945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US" sz="58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72" name="Shape 72"/>
        <p:cNvGrpSpPr/>
        <p:nvPr/>
      </p:nvGrpSpPr>
      <p:grpSpPr>
        <a:xfrm>
          <a:off x="0" y="0"/>
          <a:ext cx="0" cy="0"/>
          <a:chOff x="0" y="0"/>
          <a:chExt cx="0" cy="0"/>
        </a:xfrm>
      </p:grpSpPr>
      <p:sp>
        <p:nvSpPr>
          <p:cNvPr id="73" name="Shape 73"/>
          <p:cNvSpPr txBox="1"/>
          <p:nvPr>
            <p:ph type="title"/>
          </p:nvPr>
        </p:nvSpPr>
        <p:spPr>
          <a:xfrm>
            <a:off x="2194558" y="1318262"/>
            <a:ext cx="39502080" cy="5486399"/>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1"/>
              </a:buClr>
              <a:buFont typeface="Calibri"/>
              <a:buNone/>
              <a:defRPr b="0" i="0" sz="21100" u="none" cap="none" strike="noStrike">
                <a:solidFill>
                  <a:schemeClr val="dk1"/>
                </a:solidFill>
                <a:latin typeface="Calibri"/>
                <a:ea typeface="Calibri"/>
                <a:cs typeface="Calibri"/>
                <a:sym typeface="Calibri"/>
              </a:defRPr>
            </a:lvl1pPr>
            <a:lvl2pPr indent="0" lvl="1">
              <a:spcBef>
                <a:spcPts val="0"/>
              </a:spcBef>
              <a:buFont typeface="Arial"/>
              <a:buNone/>
              <a:defRPr sz="1800"/>
            </a:lvl2pPr>
            <a:lvl3pPr indent="0" lvl="2">
              <a:spcBef>
                <a:spcPts val="0"/>
              </a:spcBef>
              <a:buFont typeface="Arial"/>
              <a:buNone/>
              <a:defRPr sz="1800"/>
            </a:lvl3pPr>
            <a:lvl4pPr indent="0" lvl="3">
              <a:spcBef>
                <a:spcPts val="0"/>
              </a:spcBef>
              <a:buFont typeface="Arial"/>
              <a:buNone/>
              <a:defRPr sz="1800"/>
            </a:lvl4pPr>
            <a:lvl5pPr indent="0" lvl="4">
              <a:spcBef>
                <a:spcPts val="0"/>
              </a:spcBef>
              <a:buFont typeface="Arial"/>
              <a:buNone/>
              <a:defRPr sz="1800"/>
            </a:lvl5pPr>
            <a:lvl6pPr indent="0" lvl="5">
              <a:spcBef>
                <a:spcPts val="0"/>
              </a:spcBef>
              <a:buFont typeface="Arial"/>
              <a:buNone/>
              <a:defRPr sz="1800"/>
            </a:lvl6pPr>
            <a:lvl7pPr indent="0" lvl="6">
              <a:spcBef>
                <a:spcPts val="0"/>
              </a:spcBef>
              <a:buFont typeface="Arial"/>
              <a:buNone/>
              <a:defRPr sz="1800"/>
            </a:lvl7pPr>
            <a:lvl8pPr indent="0" lvl="7">
              <a:spcBef>
                <a:spcPts val="0"/>
              </a:spcBef>
              <a:buFont typeface="Arial"/>
              <a:buNone/>
              <a:defRPr sz="1800"/>
            </a:lvl8pPr>
            <a:lvl9pPr indent="0" lvl="8">
              <a:spcBef>
                <a:spcPts val="0"/>
              </a:spcBef>
              <a:buFont typeface="Arial"/>
              <a:buNone/>
              <a:defRPr sz="1800"/>
            </a:lvl9pPr>
          </a:lstStyle>
          <a:p/>
        </p:txBody>
      </p:sp>
      <p:sp>
        <p:nvSpPr>
          <p:cNvPr id="74" name="Shape 74"/>
          <p:cNvSpPr txBox="1"/>
          <p:nvPr>
            <p:ph idx="1" type="body"/>
          </p:nvPr>
        </p:nvSpPr>
        <p:spPr>
          <a:xfrm rot="5400000">
            <a:off x="11083289" y="-1207766"/>
            <a:ext cx="21724621" cy="39502080"/>
          </a:xfrm>
          <a:prstGeom prst="rect">
            <a:avLst/>
          </a:prstGeom>
          <a:noFill/>
          <a:ln>
            <a:noFill/>
          </a:ln>
        </p:spPr>
        <p:txBody>
          <a:bodyPr anchorCtr="0" anchor="t" bIns="91425" lIns="91425" rIns="91425" tIns="91425"/>
          <a:lstStyle>
            <a:lvl1pPr indent="309879" lvl="0" marL="1645920" marR="0" rtl="0" algn="l">
              <a:lnSpc>
                <a:spcPct val="100000"/>
              </a:lnSpc>
              <a:spcBef>
                <a:spcPts val="3080"/>
              </a:spcBef>
              <a:spcAft>
                <a:spcPts val="0"/>
              </a:spcAft>
              <a:buClr>
                <a:schemeClr val="dk1"/>
              </a:buClr>
              <a:buSzPct val="100000"/>
              <a:buFont typeface="Arial"/>
              <a:buChar char="•"/>
              <a:defRPr b="0" i="0" sz="15400" u="none" cap="none" strike="noStrike">
                <a:solidFill>
                  <a:schemeClr val="dk1"/>
                </a:solidFill>
                <a:latin typeface="Calibri"/>
                <a:ea typeface="Calibri"/>
                <a:cs typeface="Calibri"/>
                <a:sym typeface="Calibri"/>
              </a:defRPr>
            </a:lvl1pPr>
            <a:lvl2pPr indent="320040" lvl="1" marL="3566159" marR="0" rtl="0" algn="l">
              <a:lnSpc>
                <a:spcPct val="100000"/>
              </a:lnSpc>
              <a:spcBef>
                <a:spcPts val="2680"/>
              </a:spcBef>
              <a:spcAft>
                <a:spcPts val="0"/>
              </a:spcAft>
              <a:buClr>
                <a:schemeClr val="dk1"/>
              </a:buClr>
              <a:buSzPct val="100000"/>
              <a:buFont typeface="Arial"/>
              <a:buChar char="–"/>
              <a:defRPr b="0" i="0" sz="13400" u="none" cap="none" strike="noStrike">
                <a:solidFill>
                  <a:schemeClr val="dk1"/>
                </a:solidFill>
                <a:latin typeface="Calibri"/>
                <a:ea typeface="Calibri"/>
                <a:cs typeface="Calibri"/>
                <a:sym typeface="Calibri"/>
              </a:defRPr>
            </a:lvl2pPr>
            <a:lvl3pPr indent="349250" lvl="2" marL="5486400" marR="0" rtl="0" algn="l">
              <a:lnSpc>
                <a:spcPct val="100000"/>
              </a:lnSpc>
              <a:spcBef>
                <a:spcPts val="2300"/>
              </a:spcBef>
              <a:spcAft>
                <a:spcPts val="0"/>
              </a:spcAft>
              <a:buClr>
                <a:schemeClr val="dk1"/>
              </a:buClr>
              <a:buSzPct val="100000"/>
              <a:buFont typeface="Arial"/>
              <a:buChar char="•"/>
              <a:defRPr b="0" i="0" sz="11500" u="none" cap="none" strike="noStrike">
                <a:solidFill>
                  <a:schemeClr val="dk1"/>
                </a:solidFill>
                <a:latin typeface="Calibri"/>
                <a:ea typeface="Calibri"/>
                <a:cs typeface="Calibri"/>
                <a:sym typeface="Calibri"/>
              </a:defRPr>
            </a:lvl3pPr>
            <a:lvl4pPr indent="116840" lvl="3" marL="7680960" marR="0" rtl="0" algn="l">
              <a:lnSpc>
                <a:spcPct val="100000"/>
              </a:lnSpc>
              <a:spcBef>
                <a:spcPts val="1920"/>
              </a:spcBef>
              <a:spcAft>
                <a:spcPts val="0"/>
              </a:spcAft>
              <a:buClr>
                <a:schemeClr val="dk1"/>
              </a:buClr>
              <a:buSzPct val="100000"/>
              <a:buFont typeface="Arial"/>
              <a:buChar char="–"/>
              <a:defRPr b="0" i="0" sz="9600" u="none" cap="none" strike="noStrike">
                <a:solidFill>
                  <a:schemeClr val="dk1"/>
                </a:solidFill>
                <a:latin typeface="Calibri"/>
                <a:ea typeface="Calibri"/>
                <a:cs typeface="Calibri"/>
                <a:sym typeface="Calibri"/>
              </a:defRPr>
            </a:lvl4pPr>
            <a:lvl5pPr indent="119380" lvl="4" marL="9875520" marR="0" rtl="0" algn="l">
              <a:lnSpc>
                <a:spcPct val="100000"/>
              </a:lnSpc>
              <a:spcBef>
                <a:spcPts val="1920"/>
              </a:spcBef>
              <a:spcAft>
                <a:spcPts val="0"/>
              </a:spcAft>
              <a:buClr>
                <a:schemeClr val="dk1"/>
              </a:buClr>
              <a:buSzPct val="100000"/>
              <a:buFont typeface="Arial"/>
              <a:buChar char="»"/>
              <a:defRPr b="0" i="0" sz="9600" u="none" cap="none" strike="noStrike">
                <a:solidFill>
                  <a:schemeClr val="dk1"/>
                </a:solidFill>
                <a:latin typeface="Calibri"/>
                <a:ea typeface="Calibri"/>
                <a:cs typeface="Calibri"/>
                <a:sym typeface="Calibri"/>
              </a:defRPr>
            </a:lvl5pPr>
            <a:lvl6pPr indent="121919" lvl="5" marL="12070080" marR="0" rtl="0" algn="l">
              <a:lnSpc>
                <a:spcPct val="100000"/>
              </a:lnSpc>
              <a:spcBef>
                <a:spcPts val="1920"/>
              </a:spcBef>
              <a:spcAft>
                <a:spcPts val="0"/>
              </a:spcAft>
              <a:buClr>
                <a:schemeClr val="dk1"/>
              </a:buClr>
              <a:buSzPct val="100000"/>
              <a:buFont typeface="Arial"/>
              <a:buChar char="•"/>
              <a:defRPr b="0" i="0" sz="9600" u="none" cap="none" strike="noStrike">
                <a:solidFill>
                  <a:schemeClr val="dk1"/>
                </a:solidFill>
                <a:latin typeface="Calibri"/>
                <a:ea typeface="Calibri"/>
                <a:cs typeface="Calibri"/>
                <a:sym typeface="Calibri"/>
              </a:defRPr>
            </a:lvl6pPr>
            <a:lvl7pPr indent="111760" lvl="6" marL="14264639" marR="0" rtl="0" algn="l">
              <a:lnSpc>
                <a:spcPct val="100000"/>
              </a:lnSpc>
              <a:spcBef>
                <a:spcPts val="1920"/>
              </a:spcBef>
              <a:spcAft>
                <a:spcPts val="0"/>
              </a:spcAft>
              <a:buClr>
                <a:schemeClr val="dk1"/>
              </a:buClr>
              <a:buSzPct val="100000"/>
              <a:buFont typeface="Arial"/>
              <a:buChar char="•"/>
              <a:defRPr b="0" i="0" sz="9600" u="none" cap="none" strike="noStrike">
                <a:solidFill>
                  <a:schemeClr val="dk1"/>
                </a:solidFill>
                <a:latin typeface="Calibri"/>
                <a:ea typeface="Calibri"/>
                <a:cs typeface="Calibri"/>
                <a:sym typeface="Calibri"/>
              </a:defRPr>
            </a:lvl7pPr>
            <a:lvl8pPr indent="114300" lvl="7" marL="16459200" marR="0" rtl="0" algn="l">
              <a:lnSpc>
                <a:spcPct val="100000"/>
              </a:lnSpc>
              <a:spcBef>
                <a:spcPts val="1920"/>
              </a:spcBef>
              <a:spcAft>
                <a:spcPts val="0"/>
              </a:spcAft>
              <a:buClr>
                <a:schemeClr val="dk1"/>
              </a:buClr>
              <a:buSzPct val="100000"/>
              <a:buFont typeface="Arial"/>
              <a:buChar char="•"/>
              <a:defRPr b="0" i="0" sz="9600" u="none" cap="none" strike="noStrike">
                <a:solidFill>
                  <a:schemeClr val="dk1"/>
                </a:solidFill>
                <a:latin typeface="Calibri"/>
                <a:ea typeface="Calibri"/>
                <a:cs typeface="Calibri"/>
                <a:sym typeface="Calibri"/>
              </a:defRPr>
            </a:lvl8pPr>
            <a:lvl9pPr indent="116839" lvl="8" marL="18653760" marR="0" rtl="0" algn="l">
              <a:lnSpc>
                <a:spcPct val="100000"/>
              </a:lnSpc>
              <a:spcBef>
                <a:spcPts val="1920"/>
              </a:spcBef>
              <a:spcAft>
                <a:spcPts val="0"/>
              </a:spcAft>
              <a:buClr>
                <a:schemeClr val="dk1"/>
              </a:buClr>
              <a:buSzPct val="100000"/>
              <a:buFont typeface="Arial"/>
              <a:buChar char="•"/>
              <a:defRPr b="0" i="0" sz="9600" u="none" cap="none" strike="noStrike">
                <a:solidFill>
                  <a:schemeClr val="dk1"/>
                </a:solidFill>
                <a:latin typeface="Calibri"/>
                <a:ea typeface="Calibri"/>
                <a:cs typeface="Calibri"/>
                <a:sym typeface="Calibri"/>
              </a:defRPr>
            </a:lvl9pPr>
          </a:lstStyle>
          <a:p/>
        </p:txBody>
      </p:sp>
      <p:sp>
        <p:nvSpPr>
          <p:cNvPr id="75" name="Shape 75"/>
          <p:cNvSpPr txBox="1"/>
          <p:nvPr>
            <p:ph idx="10" type="dt"/>
          </p:nvPr>
        </p:nvSpPr>
        <p:spPr>
          <a:xfrm>
            <a:off x="2194558" y="30510481"/>
            <a:ext cx="10241279" cy="17526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Calibri"/>
              <a:buNone/>
              <a:defRPr b="0" i="0" sz="5800" u="none" cap="none" strike="noStrike">
                <a:solidFill>
                  <a:srgbClr val="888888"/>
                </a:solidFill>
                <a:latin typeface="Calibri"/>
                <a:ea typeface="Calibri"/>
                <a:cs typeface="Calibri"/>
                <a:sym typeface="Calibri"/>
              </a:defRPr>
            </a:lvl1pPr>
            <a:lvl2pPr indent="-10160" lvl="1" marL="219456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2pPr>
            <a:lvl3pPr indent="-7620" lvl="2" marL="438912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3pPr>
            <a:lvl4pPr indent="-5080" lvl="3" marL="658368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4pPr>
            <a:lvl5pPr indent="-2540" lvl="4" marL="877824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5pPr>
            <a:lvl6pPr indent="0" lvl="5" marL="1097280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6pPr>
            <a:lvl7pPr indent="-10160" lvl="6" marL="13167361"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7pPr>
            <a:lvl8pPr indent="-7619" lvl="7" marL="1536192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8pPr>
            <a:lvl9pPr indent="-5080" lvl="8" marL="1755648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9pPr>
          </a:lstStyle>
          <a:p/>
        </p:txBody>
      </p:sp>
      <p:sp>
        <p:nvSpPr>
          <p:cNvPr id="76" name="Shape 76"/>
          <p:cNvSpPr txBox="1"/>
          <p:nvPr>
            <p:ph idx="11" type="ftr"/>
          </p:nvPr>
        </p:nvSpPr>
        <p:spPr>
          <a:xfrm>
            <a:off x="14996159" y="30510481"/>
            <a:ext cx="13898879" cy="17526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5800" u="none" cap="none" strike="noStrike">
                <a:solidFill>
                  <a:srgbClr val="888888"/>
                </a:solidFill>
                <a:latin typeface="Calibri"/>
                <a:ea typeface="Calibri"/>
                <a:cs typeface="Calibri"/>
                <a:sym typeface="Calibri"/>
              </a:defRPr>
            </a:lvl1pPr>
            <a:lvl2pPr indent="-10160" lvl="1" marL="219456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2pPr>
            <a:lvl3pPr indent="-7620" lvl="2" marL="438912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3pPr>
            <a:lvl4pPr indent="-5080" lvl="3" marL="658368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4pPr>
            <a:lvl5pPr indent="-2540" lvl="4" marL="877824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5pPr>
            <a:lvl6pPr indent="0" lvl="5" marL="1097280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6pPr>
            <a:lvl7pPr indent="-10160" lvl="6" marL="13167361"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7pPr>
            <a:lvl8pPr indent="-7619" lvl="7" marL="1536192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8pPr>
            <a:lvl9pPr indent="-5080" lvl="8" marL="1755648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9pPr>
          </a:lstStyle>
          <a:p/>
        </p:txBody>
      </p:sp>
      <p:sp>
        <p:nvSpPr>
          <p:cNvPr id="77" name="Shape 77"/>
          <p:cNvSpPr txBox="1"/>
          <p:nvPr>
            <p:ph idx="12" type="sldNum"/>
          </p:nvPr>
        </p:nvSpPr>
        <p:spPr>
          <a:xfrm>
            <a:off x="31455359" y="30510481"/>
            <a:ext cx="10241279" cy="1752600"/>
          </a:xfrm>
          <a:prstGeom prst="rect">
            <a:avLst/>
          </a:prstGeom>
          <a:noFill/>
          <a:ln>
            <a:noFill/>
          </a:ln>
        </p:spPr>
        <p:txBody>
          <a:bodyPr anchorCtr="0" anchor="ctr" bIns="219450" lIns="438900" rIns="438900" tIns="21945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US" sz="58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78" name="Shape 78"/>
        <p:cNvGrpSpPr/>
        <p:nvPr/>
      </p:nvGrpSpPr>
      <p:grpSpPr>
        <a:xfrm>
          <a:off x="0" y="0"/>
          <a:ext cx="0" cy="0"/>
          <a:chOff x="0" y="0"/>
          <a:chExt cx="0" cy="0"/>
        </a:xfrm>
      </p:grpSpPr>
      <p:sp>
        <p:nvSpPr>
          <p:cNvPr id="79" name="Shape 79"/>
          <p:cNvSpPr txBox="1"/>
          <p:nvPr>
            <p:ph type="title"/>
          </p:nvPr>
        </p:nvSpPr>
        <p:spPr>
          <a:xfrm rot="5400000">
            <a:off x="109034586" y="50032921"/>
            <a:ext cx="134820659" cy="47404017"/>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1"/>
              </a:buClr>
              <a:buFont typeface="Calibri"/>
              <a:buNone/>
              <a:defRPr b="0" i="0" sz="21100" u="none" cap="none" strike="noStrike">
                <a:solidFill>
                  <a:schemeClr val="dk1"/>
                </a:solidFill>
                <a:latin typeface="Calibri"/>
                <a:ea typeface="Calibri"/>
                <a:cs typeface="Calibri"/>
                <a:sym typeface="Calibri"/>
              </a:defRPr>
            </a:lvl1pPr>
            <a:lvl2pPr indent="0" lvl="1">
              <a:spcBef>
                <a:spcPts val="0"/>
              </a:spcBef>
              <a:buFont typeface="Arial"/>
              <a:buNone/>
              <a:defRPr sz="1800"/>
            </a:lvl2pPr>
            <a:lvl3pPr indent="0" lvl="2">
              <a:spcBef>
                <a:spcPts val="0"/>
              </a:spcBef>
              <a:buFont typeface="Arial"/>
              <a:buNone/>
              <a:defRPr sz="1800"/>
            </a:lvl3pPr>
            <a:lvl4pPr indent="0" lvl="3">
              <a:spcBef>
                <a:spcPts val="0"/>
              </a:spcBef>
              <a:buFont typeface="Arial"/>
              <a:buNone/>
              <a:defRPr sz="1800"/>
            </a:lvl4pPr>
            <a:lvl5pPr indent="0" lvl="4">
              <a:spcBef>
                <a:spcPts val="0"/>
              </a:spcBef>
              <a:buFont typeface="Arial"/>
              <a:buNone/>
              <a:defRPr sz="1800"/>
            </a:lvl5pPr>
            <a:lvl6pPr indent="0" lvl="5">
              <a:spcBef>
                <a:spcPts val="0"/>
              </a:spcBef>
              <a:buFont typeface="Arial"/>
              <a:buNone/>
              <a:defRPr sz="1800"/>
            </a:lvl6pPr>
            <a:lvl7pPr indent="0" lvl="6">
              <a:spcBef>
                <a:spcPts val="0"/>
              </a:spcBef>
              <a:buFont typeface="Arial"/>
              <a:buNone/>
              <a:defRPr sz="1800"/>
            </a:lvl7pPr>
            <a:lvl8pPr indent="0" lvl="7">
              <a:spcBef>
                <a:spcPts val="0"/>
              </a:spcBef>
              <a:buFont typeface="Arial"/>
              <a:buNone/>
              <a:defRPr sz="1800"/>
            </a:lvl8pPr>
            <a:lvl9pPr indent="0" lvl="8">
              <a:spcBef>
                <a:spcPts val="0"/>
              </a:spcBef>
              <a:buFont typeface="Arial"/>
              <a:buNone/>
              <a:defRPr sz="1800"/>
            </a:lvl9pPr>
          </a:lstStyle>
          <a:p/>
        </p:txBody>
      </p:sp>
      <p:sp>
        <p:nvSpPr>
          <p:cNvPr id="80" name="Shape 80"/>
          <p:cNvSpPr txBox="1"/>
          <p:nvPr>
            <p:ph idx="1" type="body"/>
          </p:nvPr>
        </p:nvSpPr>
        <p:spPr>
          <a:xfrm rot="5400000">
            <a:off x="13860788" y="2994661"/>
            <a:ext cx="134820659" cy="141480537"/>
          </a:xfrm>
          <a:prstGeom prst="rect">
            <a:avLst/>
          </a:prstGeom>
          <a:noFill/>
          <a:ln>
            <a:noFill/>
          </a:ln>
        </p:spPr>
        <p:txBody>
          <a:bodyPr anchorCtr="0" anchor="t" bIns="91425" lIns="91425" rIns="91425" tIns="91425"/>
          <a:lstStyle>
            <a:lvl1pPr indent="309879" lvl="0" marL="1645920" marR="0" rtl="0" algn="l">
              <a:lnSpc>
                <a:spcPct val="100000"/>
              </a:lnSpc>
              <a:spcBef>
                <a:spcPts val="3080"/>
              </a:spcBef>
              <a:spcAft>
                <a:spcPts val="0"/>
              </a:spcAft>
              <a:buClr>
                <a:schemeClr val="dk1"/>
              </a:buClr>
              <a:buSzPct val="100000"/>
              <a:buFont typeface="Arial"/>
              <a:buChar char="•"/>
              <a:defRPr b="0" i="0" sz="15400" u="none" cap="none" strike="noStrike">
                <a:solidFill>
                  <a:schemeClr val="dk1"/>
                </a:solidFill>
                <a:latin typeface="Calibri"/>
                <a:ea typeface="Calibri"/>
                <a:cs typeface="Calibri"/>
                <a:sym typeface="Calibri"/>
              </a:defRPr>
            </a:lvl1pPr>
            <a:lvl2pPr indent="320040" lvl="1" marL="3566159" marR="0" rtl="0" algn="l">
              <a:lnSpc>
                <a:spcPct val="100000"/>
              </a:lnSpc>
              <a:spcBef>
                <a:spcPts val="2680"/>
              </a:spcBef>
              <a:spcAft>
                <a:spcPts val="0"/>
              </a:spcAft>
              <a:buClr>
                <a:schemeClr val="dk1"/>
              </a:buClr>
              <a:buSzPct val="100000"/>
              <a:buFont typeface="Arial"/>
              <a:buChar char="–"/>
              <a:defRPr b="0" i="0" sz="13400" u="none" cap="none" strike="noStrike">
                <a:solidFill>
                  <a:schemeClr val="dk1"/>
                </a:solidFill>
                <a:latin typeface="Calibri"/>
                <a:ea typeface="Calibri"/>
                <a:cs typeface="Calibri"/>
                <a:sym typeface="Calibri"/>
              </a:defRPr>
            </a:lvl2pPr>
            <a:lvl3pPr indent="349250" lvl="2" marL="5486400" marR="0" rtl="0" algn="l">
              <a:lnSpc>
                <a:spcPct val="100000"/>
              </a:lnSpc>
              <a:spcBef>
                <a:spcPts val="2300"/>
              </a:spcBef>
              <a:spcAft>
                <a:spcPts val="0"/>
              </a:spcAft>
              <a:buClr>
                <a:schemeClr val="dk1"/>
              </a:buClr>
              <a:buSzPct val="100000"/>
              <a:buFont typeface="Arial"/>
              <a:buChar char="•"/>
              <a:defRPr b="0" i="0" sz="11500" u="none" cap="none" strike="noStrike">
                <a:solidFill>
                  <a:schemeClr val="dk1"/>
                </a:solidFill>
                <a:latin typeface="Calibri"/>
                <a:ea typeface="Calibri"/>
                <a:cs typeface="Calibri"/>
                <a:sym typeface="Calibri"/>
              </a:defRPr>
            </a:lvl3pPr>
            <a:lvl4pPr indent="116840" lvl="3" marL="7680960" marR="0" rtl="0" algn="l">
              <a:lnSpc>
                <a:spcPct val="100000"/>
              </a:lnSpc>
              <a:spcBef>
                <a:spcPts val="1920"/>
              </a:spcBef>
              <a:spcAft>
                <a:spcPts val="0"/>
              </a:spcAft>
              <a:buClr>
                <a:schemeClr val="dk1"/>
              </a:buClr>
              <a:buSzPct val="100000"/>
              <a:buFont typeface="Arial"/>
              <a:buChar char="–"/>
              <a:defRPr b="0" i="0" sz="9600" u="none" cap="none" strike="noStrike">
                <a:solidFill>
                  <a:schemeClr val="dk1"/>
                </a:solidFill>
                <a:latin typeface="Calibri"/>
                <a:ea typeface="Calibri"/>
                <a:cs typeface="Calibri"/>
                <a:sym typeface="Calibri"/>
              </a:defRPr>
            </a:lvl4pPr>
            <a:lvl5pPr indent="119380" lvl="4" marL="9875520" marR="0" rtl="0" algn="l">
              <a:lnSpc>
                <a:spcPct val="100000"/>
              </a:lnSpc>
              <a:spcBef>
                <a:spcPts val="1920"/>
              </a:spcBef>
              <a:spcAft>
                <a:spcPts val="0"/>
              </a:spcAft>
              <a:buClr>
                <a:schemeClr val="dk1"/>
              </a:buClr>
              <a:buSzPct val="100000"/>
              <a:buFont typeface="Arial"/>
              <a:buChar char="»"/>
              <a:defRPr b="0" i="0" sz="9600" u="none" cap="none" strike="noStrike">
                <a:solidFill>
                  <a:schemeClr val="dk1"/>
                </a:solidFill>
                <a:latin typeface="Calibri"/>
                <a:ea typeface="Calibri"/>
                <a:cs typeface="Calibri"/>
                <a:sym typeface="Calibri"/>
              </a:defRPr>
            </a:lvl5pPr>
            <a:lvl6pPr indent="121919" lvl="5" marL="12070080" marR="0" rtl="0" algn="l">
              <a:lnSpc>
                <a:spcPct val="100000"/>
              </a:lnSpc>
              <a:spcBef>
                <a:spcPts val="1920"/>
              </a:spcBef>
              <a:spcAft>
                <a:spcPts val="0"/>
              </a:spcAft>
              <a:buClr>
                <a:schemeClr val="dk1"/>
              </a:buClr>
              <a:buSzPct val="100000"/>
              <a:buFont typeface="Arial"/>
              <a:buChar char="•"/>
              <a:defRPr b="0" i="0" sz="9600" u="none" cap="none" strike="noStrike">
                <a:solidFill>
                  <a:schemeClr val="dk1"/>
                </a:solidFill>
                <a:latin typeface="Calibri"/>
                <a:ea typeface="Calibri"/>
                <a:cs typeface="Calibri"/>
                <a:sym typeface="Calibri"/>
              </a:defRPr>
            </a:lvl6pPr>
            <a:lvl7pPr indent="111760" lvl="6" marL="14264639" marR="0" rtl="0" algn="l">
              <a:lnSpc>
                <a:spcPct val="100000"/>
              </a:lnSpc>
              <a:spcBef>
                <a:spcPts val="1920"/>
              </a:spcBef>
              <a:spcAft>
                <a:spcPts val="0"/>
              </a:spcAft>
              <a:buClr>
                <a:schemeClr val="dk1"/>
              </a:buClr>
              <a:buSzPct val="100000"/>
              <a:buFont typeface="Arial"/>
              <a:buChar char="•"/>
              <a:defRPr b="0" i="0" sz="9600" u="none" cap="none" strike="noStrike">
                <a:solidFill>
                  <a:schemeClr val="dk1"/>
                </a:solidFill>
                <a:latin typeface="Calibri"/>
                <a:ea typeface="Calibri"/>
                <a:cs typeface="Calibri"/>
                <a:sym typeface="Calibri"/>
              </a:defRPr>
            </a:lvl7pPr>
            <a:lvl8pPr indent="114300" lvl="7" marL="16459200" marR="0" rtl="0" algn="l">
              <a:lnSpc>
                <a:spcPct val="100000"/>
              </a:lnSpc>
              <a:spcBef>
                <a:spcPts val="1920"/>
              </a:spcBef>
              <a:spcAft>
                <a:spcPts val="0"/>
              </a:spcAft>
              <a:buClr>
                <a:schemeClr val="dk1"/>
              </a:buClr>
              <a:buSzPct val="100000"/>
              <a:buFont typeface="Arial"/>
              <a:buChar char="•"/>
              <a:defRPr b="0" i="0" sz="9600" u="none" cap="none" strike="noStrike">
                <a:solidFill>
                  <a:schemeClr val="dk1"/>
                </a:solidFill>
                <a:latin typeface="Calibri"/>
                <a:ea typeface="Calibri"/>
                <a:cs typeface="Calibri"/>
                <a:sym typeface="Calibri"/>
              </a:defRPr>
            </a:lvl8pPr>
            <a:lvl9pPr indent="116839" lvl="8" marL="18653760" marR="0" rtl="0" algn="l">
              <a:lnSpc>
                <a:spcPct val="100000"/>
              </a:lnSpc>
              <a:spcBef>
                <a:spcPts val="1920"/>
              </a:spcBef>
              <a:spcAft>
                <a:spcPts val="0"/>
              </a:spcAft>
              <a:buClr>
                <a:schemeClr val="dk1"/>
              </a:buClr>
              <a:buSzPct val="100000"/>
              <a:buFont typeface="Arial"/>
              <a:buChar char="•"/>
              <a:defRPr b="0" i="0" sz="9600" u="none" cap="none" strike="noStrike">
                <a:solidFill>
                  <a:schemeClr val="dk1"/>
                </a:solidFill>
                <a:latin typeface="Calibri"/>
                <a:ea typeface="Calibri"/>
                <a:cs typeface="Calibri"/>
                <a:sym typeface="Calibri"/>
              </a:defRPr>
            </a:lvl9pPr>
          </a:lstStyle>
          <a:p/>
        </p:txBody>
      </p:sp>
      <p:sp>
        <p:nvSpPr>
          <p:cNvPr id="81" name="Shape 81"/>
          <p:cNvSpPr txBox="1"/>
          <p:nvPr>
            <p:ph idx="10" type="dt"/>
          </p:nvPr>
        </p:nvSpPr>
        <p:spPr>
          <a:xfrm>
            <a:off x="2194558" y="30510481"/>
            <a:ext cx="10241279" cy="17526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Calibri"/>
              <a:buNone/>
              <a:defRPr b="0" i="0" sz="5800" u="none" cap="none" strike="noStrike">
                <a:solidFill>
                  <a:srgbClr val="888888"/>
                </a:solidFill>
                <a:latin typeface="Calibri"/>
                <a:ea typeface="Calibri"/>
                <a:cs typeface="Calibri"/>
                <a:sym typeface="Calibri"/>
              </a:defRPr>
            </a:lvl1pPr>
            <a:lvl2pPr indent="-10160" lvl="1" marL="219456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2pPr>
            <a:lvl3pPr indent="-7620" lvl="2" marL="438912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3pPr>
            <a:lvl4pPr indent="-5080" lvl="3" marL="658368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4pPr>
            <a:lvl5pPr indent="-2540" lvl="4" marL="877824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5pPr>
            <a:lvl6pPr indent="0" lvl="5" marL="1097280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6pPr>
            <a:lvl7pPr indent="-10160" lvl="6" marL="13167361"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7pPr>
            <a:lvl8pPr indent="-7619" lvl="7" marL="1536192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8pPr>
            <a:lvl9pPr indent="-5080" lvl="8" marL="1755648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9pPr>
          </a:lstStyle>
          <a:p/>
        </p:txBody>
      </p:sp>
      <p:sp>
        <p:nvSpPr>
          <p:cNvPr id="82" name="Shape 82"/>
          <p:cNvSpPr txBox="1"/>
          <p:nvPr>
            <p:ph idx="11" type="ftr"/>
          </p:nvPr>
        </p:nvSpPr>
        <p:spPr>
          <a:xfrm>
            <a:off x="14996159" y="30510481"/>
            <a:ext cx="13898879" cy="17526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5800" u="none" cap="none" strike="noStrike">
                <a:solidFill>
                  <a:srgbClr val="888888"/>
                </a:solidFill>
                <a:latin typeface="Calibri"/>
                <a:ea typeface="Calibri"/>
                <a:cs typeface="Calibri"/>
                <a:sym typeface="Calibri"/>
              </a:defRPr>
            </a:lvl1pPr>
            <a:lvl2pPr indent="-10160" lvl="1" marL="219456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2pPr>
            <a:lvl3pPr indent="-7620" lvl="2" marL="438912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3pPr>
            <a:lvl4pPr indent="-5080" lvl="3" marL="658368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4pPr>
            <a:lvl5pPr indent="-2540" lvl="4" marL="877824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5pPr>
            <a:lvl6pPr indent="0" lvl="5" marL="1097280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6pPr>
            <a:lvl7pPr indent="-10160" lvl="6" marL="13167361"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7pPr>
            <a:lvl8pPr indent="-7619" lvl="7" marL="1536192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8pPr>
            <a:lvl9pPr indent="-5080" lvl="8" marL="1755648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9pPr>
          </a:lstStyle>
          <a:p/>
        </p:txBody>
      </p:sp>
      <p:sp>
        <p:nvSpPr>
          <p:cNvPr id="83" name="Shape 83"/>
          <p:cNvSpPr txBox="1"/>
          <p:nvPr>
            <p:ph idx="12" type="sldNum"/>
          </p:nvPr>
        </p:nvSpPr>
        <p:spPr>
          <a:xfrm>
            <a:off x="31455359" y="30510481"/>
            <a:ext cx="10241279" cy="1752600"/>
          </a:xfrm>
          <a:prstGeom prst="rect">
            <a:avLst/>
          </a:prstGeom>
          <a:noFill/>
          <a:ln>
            <a:noFill/>
          </a:ln>
        </p:spPr>
        <p:txBody>
          <a:bodyPr anchorCtr="0" anchor="ctr" bIns="219450" lIns="438900" rIns="438900" tIns="21945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US" sz="58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21" name="Shape 21"/>
        <p:cNvGrpSpPr/>
        <p:nvPr/>
      </p:nvGrpSpPr>
      <p:grpSpPr>
        <a:xfrm>
          <a:off x="0" y="0"/>
          <a:ext cx="0" cy="0"/>
          <a:chOff x="0" y="0"/>
          <a:chExt cx="0" cy="0"/>
        </a:xfrm>
      </p:grpSpPr>
      <p:sp>
        <p:nvSpPr>
          <p:cNvPr id="22" name="Shape 22"/>
          <p:cNvSpPr txBox="1"/>
          <p:nvPr>
            <p:ph type="title"/>
          </p:nvPr>
        </p:nvSpPr>
        <p:spPr>
          <a:xfrm>
            <a:off x="2194558" y="1318262"/>
            <a:ext cx="39502080" cy="5486399"/>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1"/>
              </a:buClr>
              <a:buFont typeface="Calibri"/>
              <a:buNone/>
              <a:defRPr b="0" i="0" sz="21100" u="none" cap="none" strike="noStrike">
                <a:solidFill>
                  <a:schemeClr val="dk1"/>
                </a:solidFill>
                <a:latin typeface="Calibri"/>
                <a:ea typeface="Calibri"/>
                <a:cs typeface="Calibri"/>
                <a:sym typeface="Calibri"/>
              </a:defRPr>
            </a:lvl1pPr>
            <a:lvl2pPr indent="0" lvl="1">
              <a:spcBef>
                <a:spcPts val="0"/>
              </a:spcBef>
              <a:buFont typeface="Arial"/>
              <a:buNone/>
              <a:defRPr sz="1800"/>
            </a:lvl2pPr>
            <a:lvl3pPr indent="0" lvl="2">
              <a:spcBef>
                <a:spcPts val="0"/>
              </a:spcBef>
              <a:buFont typeface="Arial"/>
              <a:buNone/>
              <a:defRPr sz="1800"/>
            </a:lvl3pPr>
            <a:lvl4pPr indent="0" lvl="3">
              <a:spcBef>
                <a:spcPts val="0"/>
              </a:spcBef>
              <a:buFont typeface="Arial"/>
              <a:buNone/>
              <a:defRPr sz="1800"/>
            </a:lvl4pPr>
            <a:lvl5pPr indent="0" lvl="4">
              <a:spcBef>
                <a:spcPts val="0"/>
              </a:spcBef>
              <a:buFont typeface="Arial"/>
              <a:buNone/>
              <a:defRPr sz="1800"/>
            </a:lvl5pPr>
            <a:lvl6pPr indent="0" lvl="5">
              <a:spcBef>
                <a:spcPts val="0"/>
              </a:spcBef>
              <a:buFont typeface="Arial"/>
              <a:buNone/>
              <a:defRPr sz="1800"/>
            </a:lvl6pPr>
            <a:lvl7pPr indent="0" lvl="6">
              <a:spcBef>
                <a:spcPts val="0"/>
              </a:spcBef>
              <a:buFont typeface="Arial"/>
              <a:buNone/>
              <a:defRPr sz="1800"/>
            </a:lvl7pPr>
            <a:lvl8pPr indent="0" lvl="7">
              <a:spcBef>
                <a:spcPts val="0"/>
              </a:spcBef>
              <a:buFont typeface="Arial"/>
              <a:buNone/>
              <a:defRPr sz="1800"/>
            </a:lvl8pPr>
            <a:lvl9pPr indent="0" lvl="8">
              <a:spcBef>
                <a:spcPts val="0"/>
              </a:spcBef>
              <a:buFont typeface="Arial"/>
              <a:buNone/>
              <a:defRPr sz="1800"/>
            </a:lvl9pPr>
          </a:lstStyle>
          <a:p/>
        </p:txBody>
      </p:sp>
      <p:sp>
        <p:nvSpPr>
          <p:cNvPr id="23" name="Shape 23"/>
          <p:cNvSpPr txBox="1"/>
          <p:nvPr>
            <p:ph idx="1" type="body"/>
          </p:nvPr>
        </p:nvSpPr>
        <p:spPr>
          <a:xfrm>
            <a:off x="2194558" y="7680963"/>
            <a:ext cx="39502080" cy="21724621"/>
          </a:xfrm>
          <a:prstGeom prst="rect">
            <a:avLst/>
          </a:prstGeom>
          <a:noFill/>
          <a:ln>
            <a:noFill/>
          </a:ln>
        </p:spPr>
        <p:txBody>
          <a:bodyPr anchorCtr="0" anchor="t" bIns="91425" lIns="91425" rIns="91425" tIns="91425"/>
          <a:lstStyle>
            <a:lvl1pPr indent="309879" lvl="0" marL="1645920" marR="0" rtl="0" algn="l">
              <a:lnSpc>
                <a:spcPct val="100000"/>
              </a:lnSpc>
              <a:spcBef>
                <a:spcPts val="3080"/>
              </a:spcBef>
              <a:spcAft>
                <a:spcPts val="0"/>
              </a:spcAft>
              <a:buClr>
                <a:schemeClr val="dk1"/>
              </a:buClr>
              <a:buSzPct val="100000"/>
              <a:buFont typeface="Arial"/>
              <a:buChar char="•"/>
              <a:defRPr b="0" i="0" sz="15400" u="none" cap="none" strike="noStrike">
                <a:solidFill>
                  <a:schemeClr val="dk1"/>
                </a:solidFill>
                <a:latin typeface="Calibri"/>
                <a:ea typeface="Calibri"/>
                <a:cs typeface="Calibri"/>
                <a:sym typeface="Calibri"/>
              </a:defRPr>
            </a:lvl1pPr>
            <a:lvl2pPr indent="320040" lvl="1" marL="3566159" marR="0" rtl="0" algn="l">
              <a:lnSpc>
                <a:spcPct val="100000"/>
              </a:lnSpc>
              <a:spcBef>
                <a:spcPts val="2680"/>
              </a:spcBef>
              <a:spcAft>
                <a:spcPts val="0"/>
              </a:spcAft>
              <a:buClr>
                <a:schemeClr val="dk1"/>
              </a:buClr>
              <a:buSzPct val="100000"/>
              <a:buFont typeface="Arial"/>
              <a:buChar char="–"/>
              <a:defRPr b="0" i="0" sz="13400" u="none" cap="none" strike="noStrike">
                <a:solidFill>
                  <a:schemeClr val="dk1"/>
                </a:solidFill>
                <a:latin typeface="Calibri"/>
                <a:ea typeface="Calibri"/>
                <a:cs typeface="Calibri"/>
                <a:sym typeface="Calibri"/>
              </a:defRPr>
            </a:lvl2pPr>
            <a:lvl3pPr indent="349250" lvl="2" marL="5486400" marR="0" rtl="0" algn="l">
              <a:lnSpc>
                <a:spcPct val="100000"/>
              </a:lnSpc>
              <a:spcBef>
                <a:spcPts val="2300"/>
              </a:spcBef>
              <a:spcAft>
                <a:spcPts val="0"/>
              </a:spcAft>
              <a:buClr>
                <a:schemeClr val="dk1"/>
              </a:buClr>
              <a:buSzPct val="100000"/>
              <a:buFont typeface="Arial"/>
              <a:buChar char="•"/>
              <a:defRPr b="0" i="0" sz="11500" u="none" cap="none" strike="noStrike">
                <a:solidFill>
                  <a:schemeClr val="dk1"/>
                </a:solidFill>
                <a:latin typeface="Calibri"/>
                <a:ea typeface="Calibri"/>
                <a:cs typeface="Calibri"/>
                <a:sym typeface="Calibri"/>
              </a:defRPr>
            </a:lvl3pPr>
            <a:lvl4pPr indent="116840" lvl="3" marL="7680960" marR="0" rtl="0" algn="l">
              <a:lnSpc>
                <a:spcPct val="100000"/>
              </a:lnSpc>
              <a:spcBef>
                <a:spcPts val="1920"/>
              </a:spcBef>
              <a:spcAft>
                <a:spcPts val="0"/>
              </a:spcAft>
              <a:buClr>
                <a:schemeClr val="dk1"/>
              </a:buClr>
              <a:buSzPct val="100000"/>
              <a:buFont typeface="Arial"/>
              <a:buChar char="–"/>
              <a:defRPr b="0" i="0" sz="9600" u="none" cap="none" strike="noStrike">
                <a:solidFill>
                  <a:schemeClr val="dk1"/>
                </a:solidFill>
                <a:latin typeface="Calibri"/>
                <a:ea typeface="Calibri"/>
                <a:cs typeface="Calibri"/>
                <a:sym typeface="Calibri"/>
              </a:defRPr>
            </a:lvl4pPr>
            <a:lvl5pPr indent="119380" lvl="4" marL="9875520" marR="0" rtl="0" algn="l">
              <a:lnSpc>
                <a:spcPct val="100000"/>
              </a:lnSpc>
              <a:spcBef>
                <a:spcPts val="1920"/>
              </a:spcBef>
              <a:spcAft>
                <a:spcPts val="0"/>
              </a:spcAft>
              <a:buClr>
                <a:schemeClr val="dk1"/>
              </a:buClr>
              <a:buSzPct val="100000"/>
              <a:buFont typeface="Arial"/>
              <a:buChar char="»"/>
              <a:defRPr b="0" i="0" sz="9600" u="none" cap="none" strike="noStrike">
                <a:solidFill>
                  <a:schemeClr val="dk1"/>
                </a:solidFill>
                <a:latin typeface="Calibri"/>
                <a:ea typeface="Calibri"/>
                <a:cs typeface="Calibri"/>
                <a:sym typeface="Calibri"/>
              </a:defRPr>
            </a:lvl5pPr>
            <a:lvl6pPr indent="121919" lvl="5" marL="12070080" marR="0" rtl="0" algn="l">
              <a:lnSpc>
                <a:spcPct val="100000"/>
              </a:lnSpc>
              <a:spcBef>
                <a:spcPts val="1920"/>
              </a:spcBef>
              <a:spcAft>
                <a:spcPts val="0"/>
              </a:spcAft>
              <a:buClr>
                <a:schemeClr val="dk1"/>
              </a:buClr>
              <a:buSzPct val="100000"/>
              <a:buFont typeface="Arial"/>
              <a:buChar char="•"/>
              <a:defRPr b="0" i="0" sz="9600" u="none" cap="none" strike="noStrike">
                <a:solidFill>
                  <a:schemeClr val="dk1"/>
                </a:solidFill>
                <a:latin typeface="Calibri"/>
                <a:ea typeface="Calibri"/>
                <a:cs typeface="Calibri"/>
                <a:sym typeface="Calibri"/>
              </a:defRPr>
            </a:lvl6pPr>
            <a:lvl7pPr indent="111760" lvl="6" marL="14264639" marR="0" rtl="0" algn="l">
              <a:lnSpc>
                <a:spcPct val="100000"/>
              </a:lnSpc>
              <a:spcBef>
                <a:spcPts val="1920"/>
              </a:spcBef>
              <a:spcAft>
                <a:spcPts val="0"/>
              </a:spcAft>
              <a:buClr>
                <a:schemeClr val="dk1"/>
              </a:buClr>
              <a:buSzPct val="100000"/>
              <a:buFont typeface="Arial"/>
              <a:buChar char="•"/>
              <a:defRPr b="0" i="0" sz="9600" u="none" cap="none" strike="noStrike">
                <a:solidFill>
                  <a:schemeClr val="dk1"/>
                </a:solidFill>
                <a:latin typeface="Calibri"/>
                <a:ea typeface="Calibri"/>
                <a:cs typeface="Calibri"/>
                <a:sym typeface="Calibri"/>
              </a:defRPr>
            </a:lvl7pPr>
            <a:lvl8pPr indent="114300" lvl="7" marL="16459200" marR="0" rtl="0" algn="l">
              <a:lnSpc>
                <a:spcPct val="100000"/>
              </a:lnSpc>
              <a:spcBef>
                <a:spcPts val="1920"/>
              </a:spcBef>
              <a:spcAft>
                <a:spcPts val="0"/>
              </a:spcAft>
              <a:buClr>
                <a:schemeClr val="dk1"/>
              </a:buClr>
              <a:buSzPct val="100000"/>
              <a:buFont typeface="Arial"/>
              <a:buChar char="•"/>
              <a:defRPr b="0" i="0" sz="9600" u="none" cap="none" strike="noStrike">
                <a:solidFill>
                  <a:schemeClr val="dk1"/>
                </a:solidFill>
                <a:latin typeface="Calibri"/>
                <a:ea typeface="Calibri"/>
                <a:cs typeface="Calibri"/>
                <a:sym typeface="Calibri"/>
              </a:defRPr>
            </a:lvl8pPr>
            <a:lvl9pPr indent="116839" lvl="8" marL="18653760" marR="0" rtl="0" algn="l">
              <a:lnSpc>
                <a:spcPct val="100000"/>
              </a:lnSpc>
              <a:spcBef>
                <a:spcPts val="1920"/>
              </a:spcBef>
              <a:spcAft>
                <a:spcPts val="0"/>
              </a:spcAft>
              <a:buClr>
                <a:schemeClr val="dk1"/>
              </a:buClr>
              <a:buSzPct val="100000"/>
              <a:buFont typeface="Arial"/>
              <a:buChar char="•"/>
              <a:defRPr b="0" i="0" sz="9600" u="none" cap="none" strike="noStrike">
                <a:solidFill>
                  <a:schemeClr val="dk1"/>
                </a:solidFill>
                <a:latin typeface="Calibri"/>
                <a:ea typeface="Calibri"/>
                <a:cs typeface="Calibri"/>
                <a:sym typeface="Calibri"/>
              </a:defRPr>
            </a:lvl9pPr>
          </a:lstStyle>
          <a:p/>
        </p:txBody>
      </p:sp>
      <p:sp>
        <p:nvSpPr>
          <p:cNvPr id="24" name="Shape 24"/>
          <p:cNvSpPr txBox="1"/>
          <p:nvPr>
            <p:ph idx="10" type="dt"/>
          </p:nvPr>
        </p:nvSpPr>
        <p:spPr>
          <a:xfrm>
            <a:off x="2194558" y="30510481"/>
            <a:ext cx="10241279" cy="17526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Calibri"/>
              <a:buNone/>
              <a:defRPr b="0" i="0" sz="5800" u="none" cap="none" strike="noStrike">
                <a:solidFill>
                  <a:srgbClr val="888888"/>
                </a:solidFill>
                <a:latin typeface="Calibri"/>
                <a:ea typeface="Calibri"/>
                <a:cs typeface="Calibri"/>
                <a:sym typeface="Calibri"/>
              </a:defRPr>
            </a:lvl1pPr>
            <a:lvl2pPr indent="-10160" lvl="1" marL="219456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2pPr>
            <a:lvl3pPr indent="-7620" lvl="2" marL="438912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3pPr>
            <a:lvl4pPr indent="-5080" lvl="3" marL="658368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4pPr>
            <a:lvl5pPr indent="-2540" lvl="4" marL="877824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5pPr>
            <a:lvl6pPr indent="0" lvl="5" marL="1097280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6pPr>
            <a:lvl7pPr indent="-10160" lvl="6" marL="13167361"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7pPr>
            <a:lvl8pPr indent="-7619" lvl="7" marL="1536192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8pPr>
            <a:lvl9pPr indent="-5080" lvl="8" marL="1755648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9pPr>
          </a:lstStyle>
          <a:p/>
        </p:txBody>
      </p:sp>
      <p:sp>
        <p:nvSpPr>
          <p:cNvPr id="25" name="Shape 25"/>
          <p:cNvSpPr txBox="1"/>
          <p:nvPr>
            <p:ph idx="11" type="ftr"/>
          </p:nvPr>
        </p:nvSpPr>
        <p:spPr>
          <a:xfrm>
            <a:off x="14996159" y="30510481"/>
            <a:ext cx="13898879" cy="17526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5800" u="none" cap="none" strike="noStrike">
                <a:solidFill>
                  <a:srgbClr val="888888"/>
                </a:solidFill>
                <a:latin typeface="Calibri"/>
                <a:ea typeface="Calibri"/>
                <a:cs typeface="Calibri"/>
                <a:sym typeface="Calibri"/>
              </a:defRPr>
            </a:lvl1pPr>
            <a:lvl2pPr indent="-10160" lvl="1" marL="219456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2pPr>
            <a:lvl3pPr indent="-7620" lvl="2" marL="438912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3pPr>
            <a:lvl4pPr indent="-5080" lvl="3" marL="658368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4pPr>
            <a:lvl5pPr indent="-2540" lvl="4" marL="877824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5pPr>
            <a:lvl6pPr indent="0" lvl="5" marL="1097280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6pPr>
            <a:lvl7pPr indent="-10160" lvl="6" marL="13167361"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7pPr>
            <a:lvl8pPr indent="-7619" lvl="7" marL="1536192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8pPr>
            <a:lvl9pPr indent="-5080" lvl="8" marL="1755648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9pPr>
          </a:lstStyle>
          <a:p/>
        </p:txBody>
      </p:sp>
      <p:sp>
        <p:nvSpPr>
          <p:cNvPr id="26" name="Shape 26"/>
          <p:cNvSpPr txBox="1"/>
          <p:nvPr>
            <p:ph idx="12" type="sldNum"/>
          </p:nvPr>
        </p:nvSpPr>
        <p:spPr>
          <a:xfrm>
            <a:off x="31455359" y="30510481"/>
            <a:ext cx="10241279" cy="1752600"/>
          </a:xfrm>
          <a:prstGeom prst="rect">
            <a:avLst/>
          </a:prstGeom>
          <a:noFill/>
          <a:ln>
            <a:noFill/>
          </a:ln>
        </p:spPr>
        <p:txBody>
          <a:bodyPr anchorCtr="0" anchor="ctr" bIns="219450" lIns="438900" rIns="438900" tIns="21945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US" sz="58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7" name="Shape 27"/>
        <p:cNvGrpSpPr/>
        <p:nvPr/>
      </p:nvGrpSpPr>
      <p:grpSpPr>
        <a:xfrm>
          <a:off x="0" y="0"/>
          <a:ext cx="0" cy="0"/>
          <a:chOff x="0" y="0"/>
          <a:chExt cx="0" cy="0"/>
        </a:xfrm>
      </p:grpSpPr>
      <p:sp>
        <p:nvSpPr>
          <p:cNvPr id="28" name="Shape 28"/>
          <p:cNvSpPr txBox="1"/>
          <p:nvPr>
            <p:ph type="title"/>
          </p:nvPr>
        </p:nvSpPr>
        <p:spPr>
          <a:xfrm>
            <a:off x="3467101" y="21153120"/>
            <a:ext cx="37307518" cy="653796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Calibri"/>
              <a:buNone/>
              <a:defRPr b="1" i="0" sz="19200" u="none" cap="none" strike="noStrike">
                <a:solidFill>
                  <a:schemeClr val="dk1"/>
                </a:solidFill>
                <a:latin typeface="Calibri"/>
                <a:ea typeface="Calibri"/>
                <a:cs typeface="Calibri"/>
                <a:sym typeface="Calibri"/>
              </a:defRPr>
            </a:lvl1pPr>
            <a:lvl2pPr indent="0" lvl="1">
              <a:spcBef>
                <a:spcPts val="0"/>
              </a:spcBef>
              <a:buFont typeface="Arial"/>
              <a:buNone/>
              <a:defRPr sz="1800"/>
            </a:lvl2pPr>
            <a:lvl3pPr indent="0" lvl="2">
              <a:spcBef>
                <a:spcPts val="0"/>
              </a:spcBef>
              <a:buFont typeface="Arial"/>
              <a:buNone/>
              <a:defRPr sz="1800"/>
            </a:lvl3pPr>
            <a:lvl4pPr indent="0" lvl="3">
              <a:spcBef>
                <a:spcPts val="0"/>
              </a:spcBef>
              <a:buFont typeface="Arial"/>
              <a:buNone/>
              <a:defRPr sz="1800"/>
            </a:lvl4pPr>
            <a:lvl5pPr indent="0" lvl="4">
              <a:spcBef>
                <a:spcPts val="0"/>
              </a:spcBef>
              <a:buFont typeface="Arial"/>
              <a:buNone/>
              <a:defRPr sz="1800"/>
            </a:lvl5pPr>
            <a:lvl6pPr indent="0" lvl="5">
              <a:spcBef>
                <a:spcPts val="0"/>
              </a:spcBef>
              <a:buFont typeface="Arial"/>
              <a:buNone/>
              <a:defRPr sz="1800"/>
            </a:lvl6pPr>
            <a:lvl7pPr indent="0" lvl="6">
              <a:spcBef>
                <a:spcPts val="0"/>
              </a:spcBef>
              <a:buFont typeface="Arial"/>
              <a:buNone/>
              <a:defRPr sz="1800"/>
            </a:lvl7pPr>
            <a:lvl8pPr indent="0" lvl="7">
              <a:spcBef>
                <a:spcPts val="0"/>
              </a:spcBef>
              <a:buFont typeface="Arial"/>
              <a:buNone/>
              <a:defRPr sz="1800"/>
            </a:lvl8pPr>
            <a:lvl9pPr indent="0" lvl="8">
              <a:spcBef>
                <a:spcPts val="0"/>
              </a:spcBef>
              <a:buFont typeface="Arial"/>
              <a:buNone/>
              <a:defRPr sz="1800"/>
            </a:lvl9pPr>
          </a:lstStyle>
          <a:p/>
        </p:txBody>
      </p:sp>
      <p:sp>
        <p:nvSpPr>
          <p:cNvPr id="29" name="Shape 29"/>
          <p:cNvSpPr txBox="1"/>
          <p:nvPr>
            <p:ph idx="1" type="body"/>
          </p:nvPr>
        </p:nvSpPr>
        <p:spPr>
          <a:xfrm>
            <a:off x="3467101" y="13952225"/>
            <a:ext cx="37307518" cy="7200897"/>
          </a:xfrm>
          <a:prstGeom prst="rect">
            <a:avLst/>
          </a:prstGeom>
          <a:noFill/>
          <a:ln>
            <a:noFill/>
          </a:ln>
        </p:spPr>
        <p:txBody>
          <a:bodyPr anchorCtr="0" anchor="b" bIns="91425" lIns="91425" rIns="91425" tIns="91425"/>
          <a:lstStyle>
            <a:lvl1pPr indent="0" lvl="0" marL="0" marR="0" rtl="0" algn="l">
              <a:lnSpc>
                <a:spcPct val="100000"/>
              </a:lnSpc>
              <a:spcBef>
                <a:spcPts val="1920"/>
              </a:spcBef>
              <a:spcAft>
                <a:spcPts val="0"/>
              </a:spcAft>
              <a:buClr>
                <a:srgbClr val="888888"/>
              </a:buClr>
              <a:buFont typeface="Arial"/>
              <a:buNone/>
              <a:defRPr b="0" i="0" sz="9600" u="none" cap="none" strike="noStrike">
                <a:solidFill>
                  <a:srgbClr val="888888"/>
                </a:solidFill>
                <a:latin typeface="Calibri"/>
                <a:ea typeface="Calibri"/>
                <a:cs typeface="Calibri"/>
                <a:sym typeface="Calibri"/>
              </a:defRPr>
            </a:lvl1pPr>
            <a:lvl2pPr indent="-10160" lvl="1" marL="2194560" marR="0" rtl="0" algn="l">
              <a:lnSpc>
                <a:spcPct val="100000"/>
              </a:lnSpc>
              <a:spcBef>
                <a:spcPts val="1720"/>
              </a:spcBef>
              <a:spcAft>
                <a:spcPts val="0"/>
              </a:spcAft>
              <a:buClr>
                <a:srgbClr val="888888"/>
              </a:buClr>
              <a:buFont typeface="Arial"/>
              <a:buNone/>
              <a:defRPr b="0" i="0" sz="8600" u="none" cap="none" strike="noStrike">
                <a:solidFill>
                  <a:srgbClr val="888888"/>
                </a:solidFill>
                <a:latin typeface="Calibri"/>
                <a:ea typeface="Calibri"/>
                <a:cs typeface="Calibri"/>
                <a:sym typeface="Calibri"/>
              </a:defRPr>
            </a:lvl2pPr>
            <a:lvl3pPr indent="-7620" lvl="2" marL="4389120" marR="0" rtl="0" algn="l">
              <a:lnSpc>
                <a:spcPct val="100000"/>
              </a:lnSpc>
              <a:spcBef>
                <a:spcPts val="1540"/>
              </a:spcBef>
              <a:spcAft>
                <a:spcPts val="0"/>
              </a:spcAft>
              <a:buClr>
                <a:srgbClr val="888888"/>
              </a:buClr>
              <a:buFont typeface="Arial"/>
              <a:buNone/>
              <a:defRPr b="0" i="0" sz="7700" u="none" cap="none" strike="noStrike">
                <a:solidFill>
                  <a:srgbClr val="888888"/>
                </a:solidFill>
                <a:latin typeface="Calibri"/>
                <a:ea typeface="Calibri"/>
                <a:cs typeface="Calibri"/>
                <a:sym typeface="Calibri"/>
              </a:defRPr>
            </a:lvl3pPr>
            <a:lvl4pPr indent="-5080" lvl="3" marL="6583680" marR="0" rtl="0" algn="l">
              <a:lnSpc>
                <a:spcPct val="100000"/>
              </a:lnSpc>
              <a:spcBef>
                <a:spcPts val="1340"/>
              </a:spcBef>
              <a:spcAft>
                <a:spcPts val="0"/>
              </a:spcAft>
              <a:buClr>
                <a:srgbClr val="888888"/>
              </a:buClr>
              <a:buFont typeface="Arial"/>
              <a:buNone/>
              <a:defRPr b="0" i="0" sz="6700" u="none" cap="none" strike="noStrike">
                <a:solidFill>
                  <a:srgbClr val="888888"/>
                </a:solidFill>
                <a:latin typeface="Calibri"/>
                <a:ea typeface="Calibri"/>
                <a:cs typeface="Calibri"/>
                <a:sym typeface="Calibri"/>
              </a:defRPr>
            </a:lvl4pPr>
            <a:lvl5pPr indent="-2540" lvl="4" marL="8778240" marR="0" rtl="0" algn="l">
              <a:lnSpc>
                <a:spcPct val="100000"/>
              </a:lnSpc>
              <a:spcBef>
                <a:spcPts val="1340"/>
              </a:spcBef>
              <a:spcAft>
                <a:spcPts val="0"/>
              </a:spcAft>
              <a:buClr>
                <a:srgbClr val="888888"/>
              </a:buClr>
              <a:buFont typeface="Arial"/>
              <a:buNone/>
              <a:defRPr b="0" i="0" sz="6700" u="none" cap="none" strike="noStrike">
                <a:solidFill>
                  <a:srgbClr val="888888"/>
                </a:solidFill>
                <a:latin typeface="Calibri"/>
                <a:ea typeface="Calibri"/>
                <a:cs typeface="Calibri"/>
                <a:sym typeface="Calibri"/>
              </a:defRPr>
            </a:lvl5pPr>
            <a:lvl6pPr indent="0" lvl="5" marL="10972800" marR="0" rtl="0" algn="l">
              <a:lnSpc>
                <a:spcPct val="100000"/>
              </a:lnSpc>
              <a:spcBef>
                <a:spcPts val="1340"/>
              </a:spcBef>
              <a:spcAft>
                <a:spcPts val="0"/>
              </a:spcAft>
              <a:buClr>
                <a:srgbClr val="888888"/>
              </a:buClr>
              <a:buFont typeface="Arial"/>
              <a:buNone/>
              <a:defRPr b="0" i="0" sz="6700" u="none" cap="none" strike="noStrike">
                <a:solidFill>
                  <a:srgbClr val="888888"/>
                </a:solidFill>
                <a:latin typeface="Calibri"/>
                <a:ea typeface="Calibri"/>
                <a:cs typeface="Calibri"/>
                <a:sym typeface="Calibri"/>
              </a:defRPr>
            </a:lvl6pPr>
            <a:lvl7pPr indent="-10160" lvl="6" marL="13167361" marR="0" rtl="0" algn="l">
              <a:lnSpc>
                <a:spcPct val="100000"/>
              </a:lnSpc>
              <a:spcBef>
                <a:spcPts val="1340"/>
              </a:spcBef>
              <a:spcAft>
                <a:spcPts val="0"/>
              </a:spcAft>
              <a:buClr>
                <a:srgbClr val="888888"/>
              </a:buClr>
              <a:buFont typeface="Arial"/>
              <a:buNone/>
              <a:defRPr b="0" i="0" sz="6700" u="none" cap="none" strike="noStrike">
                <a:solidFill>
                  <a:srgbClr val="888888"/>
                </a:solidFill>
                <a:latin typeface="Calibri"/>
                <a:ea typeface="Calibri"/>
                <a:cs typeface="Calibri"/>
                <a:sym typeface="Calibri"/>
              </a:defRPr>
            </a:lvl7pPr>
            <a:lvl8pPr indent="-7619" lvl="7" marL="15361920" marR="0" rtl="0" algn="l">
              <a:lnSpc>
                <a:spcPct val="100000"/>
              </a:lnSpc>
              <a:spcBef>
                <a:spcPts val="1340"/>
              </a:spcBef>
              <a:spcAft>
                <a:spcPts val="0"/>
              </a:spcAft>
              <a:buClr>
                <a:srgbClr val="888888"/>
              </a:buClr>
              <a:buFont typeface="Arial"/>
              <a:buNone/>
              <a:defRPr b="0" i="0" sz="6700" u="none" cap="none" strike="noStrike">
                <a:solidFill>
                  <a:srgbClr val="888888"/>
                </a:solidFill>
                <a:latin typeface="Calibri"/>
                <a:ea typeface="Calibri"/>
                <a:cs typeface="Calibri"/>
                <a:sym typeface="Calibri"/>
              </a:defRPr>
            </a:lvl8pPr>
            <a:lvl9pPr indent="-5080" lvl="8" marL="17556480" marR="0" rtl="0" algn="l">
              <a:lnSpc>
                <a:spcPct val="100000"/>
              </a:lnSpc>
              <a:spcBef>
                <a:spcPts val="1340"/>
              </a:spcBef>
              <a:spcAft>
                <a:spcPts val="0"/>
              </a:spcAft>
              <a:buClr>
                <a:srgbClr val="888888"/>
              </a:buClr>
              <a:buFont typeface="Arial"/>
              <a:buNone/>
              <a:defRPr b="0" i="0" sz="6700" u="none" cap="none" strike="noStrike">
                <a:solidFill>
                  <a:srgbClr val="888888"/>
                </a:solidFill>
                <a:latin typeface="Calibri"/>
                <a:ea typeface="Calibri"/>
                <a:cs typeface="Calibri"/>
                <a:sym typeface="Calibri"/>
              </a:defRPr>
            </a:lvl9pPr>
          </a:lstStyle>
          <a:p/>
        </p:txBody>
      </p:sp>
      <p:sp>
        <p:nvSpPr>
          <p:cNvPr id="30" name="Shape 30"/>
          <p:cNvSpPr txBox="1"/>
          <p:nvPr>
            <p:ph idx="10" type="dt"/>
          </p:nvPr>
        </p:nvSpPr>
        <p:spPr>
          <a:xfrm>
            <a:off x="2194558" y="30510481"/>
            <a:ext cx="10241279" cy="17526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Calibri"/>
              <a:buNone/>
              <a:defRPr b="0" i="0" sz="5800" u="none" cap="none" strike="noStrike">
                <a:solidFill>
                  <a:srgbClr val="888888"/>
                </a:solidFill>
                <a:latin typeface="Calibri"/>
                <a:ea typeface="Calibri"/>
                <a:cs typeface="Calibri"/>
                <a:sym typeface="Calibri"/>
              </a:defRPr>
            </a:lvl1pPr>
            <a:lvl2pPr indent="-10160" lvl="1" marL="219456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2pPr>
            <a:lvl3pPr indent="-7620" lvl="2" marL="438912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3pPr>
            <a:lvl4pPr indent="-5080" lvl="3" marL="658368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4pPr>
            <a:lvl5pPr indent="-2540" lvl="4" marL="877824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5pPr>
            <a:lvl6pPr indent="0" lvl="5" marL="1097280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6pPr>
            <a:lvl7pPr indent="-10160" lvl="6" marL="13167361"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7pPr>
            <a:lvl8pPr indent="-7619" lvl="7" marL="1536192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8pPr>
            <a:lvl9pPr indent="-5080" lvl="8" marL="1755648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9pPr>
          </a:lstStyle>
          <a:p/>
        </p:txBody>
      </p:sp>
      <p:sp>
        <p:nvSpPr>
          <p:cNvPr id="31" name="Shape 31"/>
          <p:cNvSpPr txBox="1"/>
          <p:nvPr>
            <p:ph idx="11" type="ftr"/>
          </p:nvPr>
        </p:nvSpPr>
        <p:spPr>
          <a:xfrm>
            <a:off x="14996159" y="30510481"/>
            <a:ext cx="13898879" cy="17526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5800" u="none" cap="none" strike="noStrike">
                <a:solidFill>
                  <a:srgbClr val="888888"/>
                </a:solidFill>
                <a:latin typeface="Calibri"/>
                <a:ea typeface="Calibri"/>
                <a:cs typeface="Calibri"/>
                <a:sym typeface="Calibri"/>
              </a:defRPr>
            </a:lvl1pPr>
            <a:lvl2pPr indent="-10160" lvl="1" marL="219456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2pPr>
            <a:lvl3pPr indent="-7620" lvl="2" marL="438912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3pPr>
            <a:lvl4pPr indent="-5080" lvl="3" marL="658368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4pPr>
            <a:lvl5pPr indent="-2540" lvl="4" marL="877824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5pPr>
            <a:lvl6pPr indent="0" lvl="5" marL="1097280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6pPr>
            <a:lvl7pPr indent="-10160" lvl="6" marL="13167361"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7pPr>
            <a:lvl8pPr indent="-7619" lvl="7" marL="1536192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8pPr>
            <a:lvl9pPr indent="-5080" lvl="8" marL="1755648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9pPr>
          </a:lstStyle>
          <a:p/>
        </p:txBody>
      </p:sp>
      <p:sp>
        <p:nvSpPr>
          <p:cNvPr id="32" name="Shape 32"/>
          <p:cNvSpPr txBox="1"/>
          <p:nvPr>
            <p:ph idx="12" type="sldNum"/>
          </p:nvPr>
        </p:nvSpPr>
        <p:spPr>
          <a:xfrm>
            <a:off x="31455359" y="30510481"/>
            <a:ext cx="10241279" cy="1752600"/>
          </a:xfrm>
          <a:prstGeom prst="rect">
            <a:avLst/>
          </a:prstGeom>
          <a:noFill/>
          <a:ln>
            <a:noFill/>
          </a:ln>
        </p:spPr>
        <p:txBody>
          <a:bodyPr anchorCtr="0" anchor="ctr" bIns="219450" lIns="438900" rIns="438900" tIns="21945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US" sz="58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33" name="Shape 33"/>
        <p:cNvGrpSpPr/>
        <p:nvPr/>
      </p:nvGrpSpPr>
      <p:grpSpPr>
        <a:xfrm>
          <a:off x="0" y="0"/>
          <a:ext cx="0" cy="0"/>
          <a:chOff x="0" y="0"/>
          <a:chExt cx="0" cy="0"/>
        </a:xfrm>
      </p:grpSpPr>
      <p:sp>
        <p:nvSpPr>
          <p:cNvPr id="34" name="Shape 34"/>
          <p:cNvSpPr txBox="1"/>
          <p:nvPr>
            <p:ph type="title"/>
          </p:nvPr>
        </p:nvSpPr>
        <p:spPr>
          <a:xfrm>
            <a:off x="2194558" y="1318262"/>
            <a:ext cx="39502080" cy="5486399"/>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1"/>
              </a:buClr>
              <a:buFont typeface="Calibri"/>
              <a:buNone/>
              <a:defRPr b="0" i="0" sz="21100" u="none" cap="none" strike="noStrike">
                <a:solidFill>
                  <a:schemeClr val="dk1"/>
                </a:solidFill>
                <a:latin typeface="Calibri"/>
                <a:ea typeface="Calibri"/>
                <a:cs typeface="Calibri"/>
                <a:sym typeface="Calibri"/>
              </a:defRPr>
            </a:lvl1pPr>
            <a:lvl2pPr indent="0" lvl="1">
              <a:spcBef>
                <a:spcPts val="0"/>
              </a:spcBef>
              <a:buFont typeface="Arial"/>
              <a:buNone/>
              <a:defRPr sz="1800"/>
            </a:lvl2pPr>
            <a:lvl3pPr indent="0" lvl="2">
              <a:spcBef>
                <a:spcPts val="0"/>
              </a:spcBef>
              <a:buFont typeface="Arial"/>
              <a:buNone/>
              <a:defRPr sz="1800"/>
            </a:lvl3pPr>
            <a:lvl4pPr indent="0" lvl="3">
              <a:spcBef>
                <a:spcPts val="0"/>
              </a:spcBef>
              <a:buFont typeface="Arial"/>
              <a:buNone/>
              <a:defRPr sz="1800"/>
            </a:lvl4pPr>
            <a:lvl5pPr indent="0" lvl="4">
              <a:spcBef>
                <a:spcPts val="0"/>
              </a:spcBef>
              <a:buFont typeface="Arial"/>
              <a:buNone/>
              <a:defRPr sz="1800"/>
            </a:lvl5pPr>
            <a:lvl6pPr indent="0" lvl="5">
              <a:spcBef>
                <a:spcPts val="0"/>
              </a:spcBef>
              <a:buFont typeface="Arial"/>
              <a:buNone/>
              <a:defRPr sz="1800"/>
            </a:lvl6pPr>
            <a:lvl7pPr indent="0" lvl="6">
              <a:spcBef>
                <a:spcPts val="0"/>
              </a:spcBef>
              <a:buFont typeface="Arial"/>
              <a:buNone/>
              <a:defRPr sz="1800"/>
            </a:lvl7pPr>
            <a:lvl8pPr indent="0" lvl="7">
              <a:spcBef>
                <a:spcPts val="0"/>
              </a:spcBef>
              <a:buFont typeface="Arial"/>
              <a:buNone/>
              <a:defRPr sz="1800"/>
            </a:lvl8pPr>
            <a:lvl9pPr indent="0" lvl="8">
              <a:spcBef>
                <a:spcPts val="0"/>
              </a:spcBef>
              <a:buFont typeface="Arial"/>
              <a:buNone/>
              <a:defRPr sz="1800"/>
            </a:lvl9pPr>
          </a:lstStyle>
          <a:p/>
        </p:txBody>
      </p:sp>
      <p:sp>
        <p:nvSpPr>
          <p:cNvPr id="35" name="Shape 35"/>
          <p:cNvSpPr txBox="1"/>
          <p:nvPr>
            <p:ph idx="1" type="body"/>
          </p:nvPr>
        </p:nvSpPr>
        <p:spPr>
          <a:xfrm>
            <a:off x="10530842" y="36865559"/>
            <a:ext cx="94442281" cy="104279697"/>
          </a:xfrm>
          <a:prstGeom prst="rect">
            <a:avLst/>
          </a:prstGeom>
          <a:noFill/>
          <a:ln>
            <a:noFill/>
          </a:ln>
        </p:spPr>
        <p:txBody>
          <a:bodyPr anchorCtr="0" anchor="t" bIns="91425" lIns="91425" rIns="91425" tIns="91425"/>
          <a:lstStyle>
            <a:lvl1pPr indent="55879" lvl="0" marL="1645920" marR="0" rtl="0" algn="l">
              <a:lnSpc>
                <a:spcPct val="100000"/>
              </a:lnSpc>
              <a:spcBef>
                <a:spcPts val="2680"/>
              </a:spcBef>
              <a:spcAft>
                <a:spcPts val="0"/>
              </a:spcAft>
              <a:buClr>
                <a:schemeClr val="dk1"/>
              </a:buClr>
              <a:buSzPct val="100000"/>
              <a:buFont typeface="Arial"/>
              <a:buChar char="•"/>
              <a:defRPr b="0" i="0" sz="13400" u="none" cap="none" strike="noStrike">
                <a:solidFill>
                  <a:schemeClr val="dk1"/>
                </a:solidFill>
                <a:latin typeface="Calibri"/>
                <a:ea typeface="Calibri"/>
                <a:cs typeface="Calibri"/>
                <a:sym typeface="Calibri"/>
              </a:defRPr>
            </a:lvl1pPr>
            <a:lvl2pPr indent="72390" lvl="1" marL="3566159" marR="0" rtl="0" algn="l">
              <a:lnSpc>
                <a:spcPct val="100000"/>
              </a:lnSpc>
              <a:spcBef>
                <a:spcPts val="2300"/>
              </a:spcBef>
              <a:spcAft>
                <a:spcPts val="0"/>
              </a:spcAft>
              <a:buClr>
                <a:schemeClr val="dk1"/>
              </a:buClr>
              <a:buSzPct val="100000"/>
              <a:buFont typeface="Arial"/>
              <a:buChar char="–"/>
              <a:defRPr b="0" i="0" sz="11500" u="none" cap="none" strike="noStrike">
                <a:solidFill>
                  <a:schemeClr val="dk1"/>
                </a:solidFill>
                <a:latin typeface="Calibri"/>
                <a:ea typeface="Calibri"/>
                <a:cs typeface="Calibri"/>
                <a:sym typeface="Calibri"/>
              </a:defRPr>
            </a:lvl2pPr>
            <a:lvl3pPr indent="114300" lvl="2" marL="5486400" marR="0" rtl="0" algn="l">
              <a:lnSpc>
                <a:spcPct val="100000"/>
              </a:lnSpc>
              <a:spcBef>
                <a:spcPts val="1920"/>
              </a:spcBef>
              <a:spcAft>
                <a:spcPts val="0"/>
              </a:spcAft>
              <a:buClr>
                <a:schemeClr val="dk1"/>
              </a:buClr>
              <a:buSzPct val="100000"/>
              <a:buFont typeface="Arial"/>
              <a:buChar char="•"/>
              <a:defRPr b="0" i="0" sz="9600" u="none" cap="none" strike="noStrike">
                <a:solidFill>
                  <a:schemeClr val="dk1"/>
                </a:solidFill>
                <a:latin typeface="Calibri"/>
                <a:ea typeface="Calibri"/>
                <a:cs typeface="Calibri"/>
                <a:sym typeface="Calibri"/>
              </a:defRPr>
            </a:lvl3pPr>
            <a:lvl4pPr indent="-10159" lvl="3" marL="7680960" marR="0" rtl="0" algn="l">
              <a:lnSpc>
                <a:spcPct val="100000"/>
              </a:lnSpc>
              <a:spcBef>
                <a:spcPts val="1720"/>
              </a:spcBef>
              <a:spcAft>
                <a:spcPts val="0"/>
              </a:spcAft>
              <a:buClr>
                <a:schemeClr val="dk1"/>
              </a:buClr>
              <a:buSzPct val="100000"/>
              <a:buFont typeface="Arial"/>
              <a:buChar char="–"/>
              <a:defRPr b="0" i="0" sz="8600" u="none" cap="none" strike="noStrike">
                <a:solidFill>
                  <a:schemeClr val="dk1"/>
                </a:solidFill>
                <a:latin typeface="Calibri"/>
                <a:ea typeface="Calibri"/>
                <a:cs typeface="Calibri"/>
                <a:sym typeface="Calibri"/>
              </a:defRPr>
            </a:lvl4pPr>
            <a:lvl5pPr indent="-7619" lvl="4" marL="9875520" marR="0" rtl="0" algn="l">
              <a:lnSpc>
                <a:spcPct val="100000"/>
              </a:lnSpc>
              <a:spcBef>
                <a:spcPts val="1720"/>
              </a:spcBef>
              <a:spcAft>
                <a:spcPts val="0"/>
              </a:spcAft>
              <a:buClr>
                <a:schemeClr val="dk1"/>
              </a:buClr>
              <a:buSzPct val="100000"/>
              <a:buFont typeface="Arial"/>
              <a:buChar char="»"/>
              <a:defRPr b="0" i="0" sz="8600" u="none" cap="none" strike="noStrike">
                <a:solidFill>
                  <a:schemeClr val="dk1"/>
                </a:solidFill>
                <a:latin typeface="Calibri"/>
                <a:ea typeface="Calibri"/>
                <a:cs typeface="Calibri"/>
                <a:sym typeface="Calibri"/>
              </a:defRPr>
            </a:lvl5pPr>
            <a:lvl6pPr indent="-5080" lvl="5" marL="12070080" marR="0" rtl="0" algn="l">
              <a:lnSpc>
                <a:spcPct val="100000"/>
              </a:lnSpc>
              <a:spcBef>
                <a:spcPts val="1720"/>
              </a:spcBef>
              <a:spcAft>
                <a:spcPts val="0"/>
              </a:spcAft>
              <a:buClr>
                <a:schemeClr val="dk1"/>
              </a:buClr>
              <a:buSzPct val="100000"/>
              <a:buFont typeface="Arial"/>
              <a:buChar char="•"/>
              <a:defRPr b="0" i="0" sz="8600" u="none" cap="none" strike="noStrike">
                <a:solidFill>
                  <a:schemeClr val="dk1"/>
                </a:solidFill>
                <a:latin typeface="Calibri"/>
                <a:ea typeface="Calibri"/>
                <a:cs typeface="Calibri"/>
                <a:sym typeface="Calibri"/>
              </a:defRPr>
            </a:lvl6pPr>
            <a:lvl7pPr indent="-15239" lvl="6" marL="14264639" marR="0" rtl="0" algn="l">
              <a:lnSpc>
                <a:spcPct val="100000"/>
              </a:lnSpc>
              <a:spcBef>
                <a:spcPts val="1720"/>
              </a:spcBef>
              <a:spcAft>
                <a:spcPts val="0"/>
              </a:spcAft>
              <a:buClr>
                <a:schemeClr val="dk1"/>
              </a:buClr>
              <a:buSzPct val="100000"/>
              <a:buFont typeface="Arial"/>
              <a:buChar char="•"/>
              <a:defRPr b="0" i="0" sz="8600" u="none" cap="none" strike="noStrike">
                <a:solidFill>
                  <a:schemeClr val="dk1"/>
                </a:solidFill>
                <a:latin typeface="Calibri"/>
                <a:ea typeface="Calibri"/>
                <a:cs typeface="Calibri"/>
                <a:sym typeface="Calibri"/>
              </a:defRPr>
            </a:lvl7pPr>
            <a:lvl8pPr indent="-12700" lvl="7" marL="16459200" marR="0" rtl="0" algn="l">
              <a:lnSpc>
                <a:spcPct val="100000"/>
              </a:lnSpc>
              <a:spcBef>
                <a:spcPts val="1720"/>
              </a:spcBef>
              <a:spcAft>
                <a:spcPts val="0"/>
              </a:spcAft>
              <a:buClr>
                <a:schemeClr val="dk1"/>
              </a:buClr>
              <a:buSzPct val="100000"/>
              <a:buFont typeface="Arial"/>
              <a:buChar char="•"/>
              <a:defRPr b="0" i="0" sz="8600" u="none" cap="none" strike="noStrike">
                <a:solidFill>
                  <a:schemeClr val="dk1"/>
                </a:solidFill>
                <a:latin typeface="Calibri"/>
                <a:ea typeface="Calibri"/>
                <a:cs typeface="Calibri"/>
                <a:sym typeface="Calibri"/>
              </a:defRPr>
            </a:lvl8pPr>
            <a:lvl9pPr indent="-10160" lvl="8" marL="18653760" marR="0" rtl="0" algn="l">
              <a:lnSpc>
                <a:spcPct val="100000"/>
              </a:lnSpc>
              <a:spcBef>
                <a:spcPts val="1720"/>
              </a:spcBef>
              <a:spcAft>
                <a:spcPts val="0"/>
              </a:spcAft>
              <a:buClr>
                <a:schemeClr val="dk1"/>
              </a:buClr>
              <a:buSzPct val="100000"/>
              <a:buFont typeface="Arial"/>
              <a:buChar char="•"/>
              <a:defRPr b="0" i="0" sz="8600" u="none" cap="none" strike="noStrike">
                <a:solidFill>
                  <a:schemeClr val="dk1"/>
                </a:solidFill>
                <a:latin typeface="Calibri"/>
                <a:ea typeface="Calibri"/>
                <a:cs typeface="Calibri"/>
                <a:sym typeface="Calibri"/>
              </a:defRPr>
            </a:lvl9pPr>
          </a:lstStyle>
          <a:p/>
        </p:txBody>
      </p:sp>
      <p:sp>
        <p:nvSpPr>
          <p:cNvPr id="36" name="Shape 36"/>
          <p:cNvSpPr txBox="1"/>
          <p:nvPr>
            <p:ph idx="2" type="body"/>
          </p:nvPr>
        </p:nvSpPr>
        <p:spPr>
          <a:xfrm>
            <a:off x="105704637" y="36865559"/>
            <a:ext cx="94442281" cy="104279697"/>
          </a:xfrm>
          <a:prstGeom prst="rect">
            <a:avLst/>
          </a:prstGeom>
          <a:noFill/>
          <a:ln>
            <a:noFill/>
          </a:ln>
        </p:spPr>
        <p:txBody>
          <a:bodyPr anchorCtr="0" anchor="t" bIns="91425" lIns="91425" rIns="91425" tIns="91425"/>
          <a:lstStyle>
            <a:lvl1pPr indent="55879" lvl="0" marL="1645920" marR="0" rtl="0" algn="l">
              <a:lnSpc>
                <a:spcPct val="100000"/>
              </a:lnSpc>
              <a:spcBef>
                <a:spcPts val="2680"/>
              </a:spcBef>
              <a:spcAft>
                <a:spcPts val="0"/>
              </a:spcAft>
              <a:buClr>
                <a:schemeClr val="dk1"/>
              </a:buClr>
              <a:buSzPct val="100000"/>
              <a:buFont typeface="Arial"/>
              <a:buChar char="•"/>
              <a:defRPr b="0" i="0" sz="13400" u="none" cap="none" strike="noStrike">
                <a:solidFill>
                  <a:schemeClr val="dk1"/>
                </a:solidFill>
                <a:latin typeface="Calibri"/>
                <a:ea typeface="Calibri"/>
                <a:cs typeface="Calibri"/>
                <a:sym typeface="Calibri"/>
              </a:defRPr>
            </a:lvl1pPr>
            <a:lvl2pPr indent="72390" lvl="1" marL="3566159" marR="0" rtl="0" algn="l">
              <a:lnSpc>
                <a:spcPct val="100000"/>
              </a:lnSpc>
              <a:spcBef>
                <a:spcPts val="2300"/>
              </a:spcBef>
              <a:spcAft>
                <a:spcPts val="0"/>
              </a:spcAft>
              <a:buClr>
                <a:schemeClr val="dk1"/>
              </a:buClr>
              <a:buSzPct val="100000"/>
              <a:buFont typeface="Arial"/>
              <a:buChar char="–"/>
              <a:defRPr b="0" i="0" sz="11500" u="none" cap="none" strike="noStrike">
                <a:solidFill>
                  <a:schemeClr val="dk1"/>
                </a:solidFill>
                <a:latin typeface="Calibri"/>
                <a:ea typeface="Calibri"/>
                <a:cs typeface="Calibri"/>
                <a:sym typeface="Calibri"/>
              </a:defRPr>
            </a:lvl2pPr>
            <a:lvl3pPr indent="114300" lvl="2" marL="5486400" marR="0" rtl="0" algn="l">
              <a:lnSpc>
                <a:spcPct val="100000"/>
              </a:lnSpc>
              <a:spcBef>
                <a:spcPts val="1920"/>
              </a:spcBef>
              <a:spcAft>
                <a:spcPts val="0"/>
              </a:spcAft>
              <a:buClr>
                <a:schemeClr val="dk1"/>
              </a:buClr>
              <a:buSzPct val="100000"/>
              <a:buFont typeface="Arial"/>
              <a:buChar char="•"/>
              <a:defRPr b="0" i="0" sz="9600" u="none" cap="none" strike="noStrike">
                <a:solidFill>
                  <a:schemeClr val="dk1"/>
                </a:solidFill>
                <a:latin typeface="Calibri"/>
                <a:ea typeface="Calibri"/>
                <a:cs typeface="Calibri"/>
                <a:sym typeface="Calibri"/>
              </a:defRPr>
            </a:lvl3pPr>
            <a:lvl4pPr indent="-10159" lvl="3" marL="7680960" marR="0" rtl="0" algn="l">
              <a:lnSpc>
                <a:spcPct val="100000"/>
              </a:lnSpc>
              <a:spcBef>
                <a:spcPts val="1720"/>
              </a:spcBef>
              <a:spcAft>
                <a:spcPts val="0"/>
              </a:spcAft>
              <a:buClr>
                <a:schemeClr val="dk1"/>
              </a:buClr>
              <a:buSzPct val="100000"/>
              <a:buFont typeface="Arial"/>
              <a:buChar char="–"/>
              <a:defRPr b="0" i="0" sz="8600" u="none" cap="none" strike="noStrike">
                <a:solidFill>
                  <a:schemeClr val="dk1"/>
                </a:solidFill>
                <a:latin typeface="Calibri"/>
                <a:ea typeface="Calibri"/>
                <a:cs typeface="Calibri"/>
                <a:sym typeface="Calibri"/>
              </a:defRPr>
            </a:lvl4pPr>
            <a:lvl5pPr indent="-7619" lvl="4" marL="9875520" marR="0" rtl="0" algn="l">
              <a:lnSpc>
                <a:spcPct val="100000"/>
              </a:lnSpc>
              <a:spcBef>
                <a:spcPts val="1720"/>
              </a:spcBef>
              <a:spcAft>
                <a:spcPts val="0"/>
              </a:spcAft>
              <a:buClr>
                <a:schemeClr val="dk1"/>
              </a:buClr>
              <a:buSzPct val="100000"/>
              <a:buFont typeface="Arial"/>
              <a:buChar char="»"/>
              <a:defRPr b="0" i="0" sz="8600" u="none" cap="none" strike="noStrike">
                <a:solidFill>
                  <a:schemeClr val="dk1"/>
                </a:solidFill>
                <a:latin typeface="Calibri"/>
                <a:ea typeface="Calibri"/>
                <a:cs typeface="Calibri"/>
                <a:sym typeface="Calibri"/>
              </a:defRPr>
            </a:lvl5pPr>
            <a:lvl6pPr indent="-5080" lvl="5" marL="12070080" marR="0" rtl="0" algn="l">
              <a:lnSpc>
                <a:spcPct val="100000"/>
              </a:lnSpc>
              <a:spcBef>
                <a:spcPts val="1720"/>
              </a:spcBef>
              <a:spcAft>
                <a:spcPts val="0"/>
              </a:spcAft>
              <a:buClr>
                <a:schemeClr val="dk1"/>
              </a:buClr>
              <a:buSzPct val="100000"/>
              <a:buFont typeface="Arial"/>
              <a:buChar char="•"/>
              <a:defRPr b="0" i="0" sz="8600" u="none" cap="none" strike="noStrike">
                <a:solidFill>
                  <a:schemeClr val="dk1"/>
                </a:solidFill>
                <a:latin typeface="Calibri"/>
                <a:ea typeface="Calibri"/>
                <a:cs typeface="Calibri"/>
                <a:sym typeface="Calibri"/>
              </a:defRPr>
            </a:lvl6pPr>
            <a:lvl7pPr indent="-15239" lvl="6" marL="14264639" marR="0" rtl="0" algn="l">
              <a:lnSpc>
                <a:spcPct val="100000"/>
              </a:lnSpc>
              <a:spcBef>
                <a:spcPts val="1720"/>
              </a:spcBef>
              <a:spcAft>
                <a:spcPts val="0"/>
              </a:spcAft>
              <a:buClr>
                <a:schemeClr val="dk1"/>
              </a:buClr>
              <a:buSzPct val="100000"/>
              <a:buFont typeface="Arial"/>
              <a:buChar char="•"/>
              <a:defRPr b="0" i="0" sz="8600" u="none" cap="none" strike="noStrike">
                <a:solidFill>
                  <a:schemeClr val="dk1"/>
                </a:solidFill>
                <a:latin typeface="Calibri"/>
                <a:ea typeface="Calibri"/>
                <a:cs typeface="Calibri"/>
                <a:sym typeface="Calibri"/>
              </a:defRPr>
            </a:lvl7pPr>
            <a:lvl8pPr indent="-12700" lvl="7" marL="16459200" marR="0" rtl="0" algn="l">
              <a:lnSpc>
                <a:spcPct val="100000"/>
              </a:lnSpc>
              <a:spcBef>
                <a:spcPts val="1720"/>
              </a:spcBef>
              <a:spcAft>
                <a:spcPts val="0"/>
              </a:spcAft>
              <a:buClr>
                <a:schemeClr val="dk1"/>
              </a:buClr>
              <a:buSzPct val="100000"/>
              <a:buFont typeface="Arial"/>
              <a:buChar char="•"/>
              <a:defRPr b="0" i="0" sz="8600" u="none" cap="none" strike="noStrike">
                <a:solidFill>
                  <a:schemeClr val="dk1"/>
                </a:solidFill>
                <a:latin typeface="Calibri"/>
                <a:ea typeface="Calibri"/>
                <a:cs typeface="Calibri"/>
                <a:sym typeface="Calibri"/>
              </a:defRPr>
            </a:lvl8pPr>
            <a:lvl9pPr indent="-10160" lvl="8" marL="18653760" marR="0" rtl="0" algn="l">
              <a:lnSpc>
                <a:spcPct val="100000"/>
              </a:lnSpc>
              <a:spcBef>
                <a:spcPts val="1720"/>
              </a:spcBef>
              <a:spcAft>
                <a:spcPts val="0"/>
              </a:spcAft>
              <a:buClr>
                <a:schemeClr val="dk1"/>
              </a:buClr>
              <a:buSzPct val="100000"/>
              <a:buFont typeface="Arial"/>
              <a:buChar char="•"/>
              <a:defRPr b="0" i="0" sz="8600" u="none" cap="none" strike="noStrike">
                <a:solidFill>
                  <a:schemeClr val="dk1"/>
                </a:solidFill>
                <a:latin typeface="Calibri"/>
                <a:ea typeface="Calibri"/>
                <a:cs typeface="Calibri"/>
                <a:sym typeface="Calibri"/>
              </a:defRPr>
            </a:lvl9pPr>
          </a:lstStyle>
          <a:p/>
        </p:txBody>
      </p:sp>
      <p:sp>
        <p:nvSpPr>
          <p:cNvPr id="37" name="Shape 37"/>
          <p:cNvSpPr txBox="1"/>
          <p:nvPr>
            <p:ph idx="10" type="dt"/>
          </p:nvPr>
        </p:nvSpPr>
        <p:spPr>
          <a:xfrm>
            <a:off x="2194558" y="30510481"/>
            <a:ext cx="10241279" cy="17526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Calibri"/>
              <a:buNone/>
              <a:defRPr b="0" i="0" sz="5800" u="none" cap="none" strike="noStrike">
                <a:solidFill>
                  <a:srgbClr val="888888"/>
                </a:solidFill>
                <a:latin typeface="Calibri"/>
                <a:ea typeface="Calibri"/>
                <a:cs typeface="Calibri"/>
                <a:sym typeface="Calibri"/>
              </a:defRPr>
            </a:lvl1pPr>
            <a:lvl2pPr indent="-10160" lvl="1" marL="219456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2pPr>
            <a:lvl3pPr indent="-7620" lvl="2" marL="438912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3pPr>
            <a:lvl4pPr indent="-5080" lvl="3" marL="658368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4pPr>
            <a:lvl5pPr indent="-2540" lvl="4" marL="877824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5pPr>
            <a:lvl6pPr indent="0" lvl="5" marL="1097280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6pPr>
            <a:lvl7pPr indent="-10160" lvl="6" marL="13167361"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7pPr>
            <a:lvl8pPr indent="-7619" lvl="7" marL="1536192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8pPr>
            <a:lvl9pPr indent="-5080" lvl="8" marL="1755648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9pPr>
          </a:lstStyle>
          <a:p/>
        </p:txBody>
      </p:sp>
      <p:sp>
        <p:nvSpPr>
          <p:cNvPr id="38" name="Shape 38"/>
          <p:cNvSpPr txBox="1"/>
          <p:nvPr>
            <p:ph idx="11" type="ftr"/>
          </p:nvPr>
        </p:nvSpPr>
        <p:spPr>
          <a:xfrm>
            <a:off x="14996159" y="30510481"/>
            <a:ext cx="13898879" cy="17526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5800" u="none" cap="none" strike="noStrike">
                <a:solidFill>
                  <a:srgbClr val="888888"/>
                </a:solidFill>
                <a:latin typeface="Calibri"/>
                <a:ea typeface="Calibri"/>
                <a:cs typeface="Calibri"/>
                <a:sym typeface="Calibri"/>
              </a:defRPr>
            </a:lvl1pPr>
            <a:lvl2pPr indent="-10160" lvl="1" marL="219456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2pPr>
            <a:lvl3pPr indent="-7620" lvl="2" marL="438912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3pPr>
            <a:lvl4pPr indent="-5080" lvl="3" marL="658368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4pPr>
            <a:lvl5pPr indent="-2540" lvl="4" marL="877824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5pPr>
            <a:lvl6pPr indent="0" lvl="5" marL="1097280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6pPr>
            <a:lvl7pPr indent="-10160" lvl="6" marL="13167361"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7pPr>
            <a:lvl8pPr indent="-7619" lvl="7" marL="1536192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8pPr>
            <a:lvl9pPr indent="-5080" lvl="8" marL="1755648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9pPr>
          </a:lstStyle>
          <a:p/>
        </p:txBody>
      </p:sp>
      <p:sp>
        <p:nvSpPr>
          <p:cNvPr id="39" name="Shape 39"/>
          <p:cNvSpPr txBox="1"/>
          <p:nvPr>
            <p:ph idx="12" type="sldNum"/>
          </p:nvPr>
        </p:nvSpPr>
        <p:spPr>
          <a:xfrm>
            <a:off x="31455359" y="30510481"/>
            <a:ext cx="10241279" cy="1752600"/>
          </a:xfrm>
          <a:prstGeom prst="rect">
            <a:avLst/>
          </a:prstGeom>
          <a:noFill/>
          <a:ln>
            <a:noFill/>
          </a:ln>
        </p:spPr>
        <p:txBody>
          <a:bodyPr anchorCtr="0" anchor="ctr" bIns="219450" lIns="438900" rIns="438900" tIns="21945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US" sz="58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40" name="Shape 40"/>
        <p:cNvGrpSpPr/>
        <p:nvPr/>
      </p:nvGrpSpPr>
      <p:grpSpPr>
        <a:xfrm>
          <a:off x="0" y="0"/>
          <a:ext cx="0" cy="0"/>
          <a:chOff x="0" y="0"/>
          <a:chExt cx="0" cy="0"/>
        </a:xfrm>
      </p:grpSpPr>
      <p:sp>
        <p:nvSpPr>
          <p:cNvPr id="41" name="Shape 41"/>
          <p:cNvSpPr txBox="1"/>
          <p:nvPr>
            <p:ph type="title"/>
          </p:nvPr>
        </p:nvSpPr>
        <p:spPr>
          <a:xfrm>
            <a:off x="2194558" y="1318262"/>
            <a:ext cx="39502080" cy="5486399"/>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1"/>
              </a:buClr>
              <a:buFont typeface="Calibri"/>
              <a:buNone/>
              <a:defRPr b="0" i="0" sz="21100" u="none" cap="none" strike="noStrike">
                <a:solidFill>
                  <a:schemeClr val="dk1"/>
                </a:solidFill>
                <a:latin typeface="Calibri"/>
                <a:ea typeface="Calibri"/>
                <a:cs typeface="Calibri"/>
                <a:sym typeface="Calibri"/>
              </a:defRPr>
            </a:lvl1pPr>
            <a:lvl2pPr indent="0" lvl="1">
              <a:spcBef>
                <a:spcPts val="0"/>
              </a:spcBef>
              <a:buFont typeface="Arial"/>
              <a:buNone/>
              <a:defRPr sz="1800"/>
            </a:lvl2pPr>
            <a:lvl3pPr indent="0" lvl="2">
              <a:spcBef>
                <a:spcPts val="0"/>
              </a:spcBef>
              <a:buFont typeface="Arial"/>
              <a:buNone/>
              <a:defRPr sz="1800"/>
            </a:lvl3pPr>
            <a:lvl4pPr indent="0" lvl="3">
              <a:spcBef>
                <a:spcPts val="0"/>
              </a:spcBef>
              <a:buFont typeface="Arial"/>
              <a:buNone/>
              <a:defRPr sz="1800"/>
            </a:lvl4pPr>
            <a:lvl5pPr indent="0" lvl="4">
              <a:spcBef>
                <a:spcPts val="0"/>
              </a:spcBef>
              <a:buFont typeface="Arial"/>
              <a:buNone/>
              <a:defRPr sz="1800"/>
            </a:lvl5pPr>
            <a:lvl6pPr indent="0" lvl="5">
              <a:spcBef>
                <a:spcPts val="0"/>
              </a:spcBef>
              <a:buFont typeface="Arial"/>
              <a:buNone/>
              <a:defRPr sz="1800"/>
            </a:lvl6pPr>
            <a:lvl7pPr indent="0" lvl="6">
              <a:spcBef>
                <a:spcPts val="0"/>
              </a:spcBef>
              <a:buFont typeface="Arial"/>
              <a:buNone/>
              <a:defRPr sz="1800"/>
            </a:lvl7pPr>
            <a:lvl8pPr indent="0" lvl="7">
              <a:spcBef>
                <a:spcPts val="0"/>
              </a:spcBef>
              <a:buFont typeface="Arial"/>
              <a:buNone/>
              <a:defRPr sz="1800"/>
            </a:lvl8pPr>
            <a:lvl9pPr indent="0" lvl="8">
              <a:spcBef>
                <a:spcPts val="0"/>
              </a:spcBef>
              <a:buFont typeface="Arial"/>
              <a:buNone/>
              <a:defRPr sz="1800"/>
            </a:lvl9pPr>
          </a:lstStyle>
          <a:p/>
        </p:txBody>
      </p:sp>
      <p:sp>
        <p:nvSpPr>
          <p:cNvPr id="42" name="Shape 42"/>
          <p:cNvSpPr txBox="1"/>
          <p:nvPr>
            <p:ph idx="1" type="body"/>
          </p:nvPr>
        </p:nvSpPr>
        <p:spPr>
          <a:xfrm>
            <a:off x="2194558" y="7368542"/>
            <a:ext cx="19392900" cy="3070857"/>
          </a:xfrm>
          <a:prstGeom prst="rect">
            <a:avLst/>
          </a:prstGeom>
          <a:noFill/>
          <a:ln>
            <a:noFill/>
          </a:ln>
        </p:spPr>
        <p:txBody>
          <a:bodyPr anchorCtr="0" anchor="b" bIns="91425" lIns="91425" rIns="91425" tIns="91425"/>
          <a:lstStyle>
            <a:lvl1pPr indent="0" lvl="0" marL="0" marR="0" rtl="0" algn="l">
              <a:lnSpc>
                <a:spcPct val="100000"/>
              </a:lnSpc>
              <a:spcBef>
                <a:spcPts val="2300"/>
              </a:spcBef>
              <a:spcAft>
                <a:spcPts val="0"/>
              </a:spcAft>
              <a:buClr>
                <a:schemeClr val="dk1"/>
              </a:buClr>
              <a:buFont typeface="Arial"/>
              <a:buNone/>
              <a:defRPr b="1" i="0" sz="11500" u="none" cap="none" strike="noStrike">
                <a:solidFill>
                  <a:schemeClr val="dk1"/>
                </a:solidFill>
                <a:latin typeface="Calibri"/>
                <a:ea typeface="Calibri"/>
                <a:cs typeface="Calibri"/>
                <a:sym typeface="Calibri"/>
              </a:defRPr>
            </a:lvl1pPr>
            <a:lvl2pPr indent="-10160" lvl="1" marL="2194560" marR="0" rtl="0" algn="l">
              <a:lnSpc>
                <a:spcPct val="100000"/>
              </a:lnSpc>
              <a:spcBef>
                <a:spcPts val="1920"/>
              </a:spcBef>
              <a:spcAft>
                <a:spcPts val="0"/>
              </a:spcAft>
              <a:buClr>
                <a:schemeClr val="dk1"/>
              </a:buClr>
              <a:buFont typeface="Arial"/>
              <a:buNone/>
              <a:defRPr b="1" i="0" sz="9600" u="none" cap="none" strike="noStrike">
                <a:solidFill>
                  <a:schemeClr val="dk1"/>
                </a:solidFill>
                <a:latin typeface="Calibri"/>
                <a:ea typeface="Calibri"/>
                <a:cs typeface="Calibri"/>
                <a:sym typeface="Calibri"/>
              </a:defRPr>
            </a:lvl2pPr>
            <a:lvl3pPr indent="-7620" lvl="2" marL="4389120" marR="0" rtl="0" algn="l">
              <a:lnSpc>
                <a:spcPct val="100000"/>
              </a:lnSpc>
              <a:spcBef>
                <a:spcPts val="1720"/>
              </a:spcBef>
              <a:spcAft>
                <a:spcPts val="0"/>
              </a:spcAft>
              <a:buClr>
                <a:schemeClr val="dk1"/>
              </a:buClr>
              <a:buFont typeface="Arial"/>
              <a:buNone/>
              <a:defRPr b="1" i="0" sz="8600" u="none" cap="none" strike="noStrike">
                <a:solidFill>
                  <a:schemeClr val="dk1"/>
                </a:solidFill>
                <a:latin typeface="Calibri"/>
                <a:ea typeface="Calibri"/>
                <a:cs typeface="Calibri"/>
                <a:sym typeface="Calibri"/>
              </a:defRPr>
            </a:lvl3pPr>
            <a:lvl4pPr indent="-5080" lvl="3" marL="6583680" marR="0" rtl="0" algn="l">
              <a:lnSpc>
                <a:spcPct val="100000"/>
              </a:lnSpc>
              <a:spcBef>
                <a:spcPts val="1540"/>
              </a:spcBef>
              <a:spcAft>
                <a:spcPts val="0"/>
              </a:spcAft>
              <a:buClr>
                <a:schemeClr val="dk1"/>
              </a:buClr>
              <a:buFont typeface="Arial"/>
              <a:buNone/>
              <a:defRPr b="1" i="0" sz="7700" u="none" cap="none" strike="noStrike">
                <a:solidFill>
                  <a:schemeClr val="dk1"/>
                </a:solidFill>
                <a:latin typeface="Calibri"/>
                <a:ea typeface="Calibri"/>
                <a:cs typeface="Calibri"/>
                <a:sym typeface="Calibri"/>
              </a:defRPr>
            </a:lvl4pPr>
            <a:lvl5pPr indent="-2540" lvl="4" marL="8778240" marR="0" rtl="0" algn="l">
              <a:lnSpc>
                <a:spcPct val="100000"/>
              </a:lnSpc>
              <a:spcBef>
                <a:spcPts val="1540"/>
              </a:spcBef>
              <a:spcAft>
                <a:spcPts val="0"/>
              </a:spcAft>
              <a:buClr>
                <a:schemeClr val="dk1"/>
              </a:buClr>
              <a:buFont typeface="Arial"/>
              <a:buNone/>
              <a:defRPr b="1" i="0" sz="7700" u="none" cap="none" strike="noStrike">
                <a:solidFill>
                  <a:schemeClr val="dk1"/>
                </a:solidFill>
                <a:latin typeface="Calibri"/>
                <a:ea typeface="Calibri"/>
                <a:cs typeface="Calibri"/>
                <a:sym typeface="Calibri"/>
              </a:defRPr>
            </a:lvl5pPr>
            <a:lvl6pPr indent="0" lvl="5" marL="10972800" marR="0" rtl="0" algn="l">
              <a:lnSpc>
                <a:spcPct val="100000"/>
              </a:lnSpc>
              <a:spcBef>
                <a:spcPts val="1540"/>
              </a:spcBef>
              <a:spcAft>
                <a:spcPts val="0"/>
              </a:spcAft>
              <a:buClr>
                <a:schemeClr val="dk1"/>
              </a:buClr>
              <a:buFont typeface="Arial"/>
              <a:buNone/>
              <a:defRPr b="1" i="0" sz="7700" u="none" cap="none" strike="noStrike">
                <a:solidFill>
                  <a:schemeClr val="dk1"/>
                </a:solidFill>
                <a:latin typeface="Calibri"/>
                <a:ea typeface="Calibri"/>
                <a:cs typeface="Calibri"/>
                <a:sym typeface="Calibri"/>
              </a:defRPr>
            </a:lvl6pPr>
            <a:lvl7pPr indent="-10160" lvl="6" marL="13167361" marR="0" rtl="0" algn="l">
              <a:lnSpc>
                <a:spcPct val="100000"/>
              </a:lnSpc>
              <a:spcBef>
                <a:spcPts val="1540"/>
              </a:spcBef>
              <a:spcAft>
                <a:spcPts val="0"/>
              </a:spcAft>
              <a:buClr>
                <a:schemeClr val="dk1"/>
              </a:buClr>
              <a:buFont typeface="Arial"/>
              <a:buNone/>
              <a:defRPr b="1" i="0" sz="7700" u="none" cap="none" strike="noStrike">
                <a:solidFill>
                  <a:schemeClr val="dk1"/>
                </a:solidFill>
                <a:latin typeface="Calibri"/>
                <a:ea typeface="Calibri"/>
                <a:cs typeface="Calibri"/>
                <a:sym typeface="Calibri"/>
              </a:defRPr>
            </a:lvl7pPr>
            <a:lvl8pPr indent="-7619" lvl="7" marL="15361920" marR="0" rtl="0" algn="l">
              <a:lnSpc>
                <a:spcPct val="100000"/>
              </a:lnSpc>
              <a:spcBef>
                <a:spcPts val="1540"/>
              </a:spcBef>
              <a:spcAft>
                <a:spcPts val="0"/>
              </a:spcAft>
              <a:buClr>
                <a:schemeClr val="dk1"/>
              </a:buClr>
              <a:buFont typeface="Arial"/>
              <a:buNone/>
              <a:defRPr b="1" i="0" sz="7700" u="none" cap="none" strike="noStrike">
                <a:solidFill>
                  <a:schemeClr val="dk1"/>
                </a:solidFill>
                <a:latin typeface="Calibri"/>
                <a:ea typeface="Calibri"/>
                <a:cs typeface="Calibri"/>
                <a:sym typeface="Calibri"/>
              </a:defRPr>
            </a:lvl8pPr>
            <a:lvl9pPr indent="-5080" lvl="8" marL="17556480" marR="0" rtl="0" algn="l">
              <a:lnSpc>
                <a:spcPct val="100000"/>
              </a:lnSpc>
              <a:spcBef>
                <a:spcPts val="1540"/>
              </a:spcBef>
              <a:spcAft>
                <a:spcPts val="0"/>
              </a:spcAft>
              <a:buClr>
                <a:schemeClr val="dk1"/>
              </a:buClr>
              <a:buFont typeface="Arial"/>
              <a:buNone/>
              <a:defRPr b="1" i="0" sz="7700" u="none" cap="none" strike="noStrike">
                <a:solidFill>
                  <a:schemeClr val="dk1"/>
                </a:solidFill>
                <a:latin typeface="Calibri"/>
                <a:ea typeface="Calibri"/>
                <a:cs typeface="Calibri"/>
                <a:sym typeface="Calibri"/>
              </a:defRPr>
            </a:lvl9pPr>
          </a:lstStyle>
          <a:p/>
        </p:txBody>
      </p:sp>
      <p:sp>
        <p:nvSpPr>
          <p:cNvPr id="43" name="Shape 43"/>
          <p:cNvSpPr txBox="1"/>
          <p:nvPr>
            <p:ph idx="2" type="body"/>
          </p:nvPr>
        </p:nvSpPr>
        <p:spPr>
          <a:xfrm>
            <a:off x="2194558" y="10439400"/>
            <a:ext cx="19392900" cy="18966180"/>
          </a:xfrm>
          <a:prstGeom prst="rect">
            <a:avLst/>
          </a:prstGeom>
          <a:noFill/>
          <a:ln>
            <a:noFill/>
          </a:ln>
        </p:spPr>
        <p:txBody>
          <a:bodyPr anchorCtr="0" anchor="t" bIns="91425" lIns="91425" rIns="91425" tIns="91425"/>
          <a:lstStyle>
            <a:lvl1pPr indent="-191770" lvl="0" marL="1645920" marR="0" rtl="0" algn="l">
              <a:lnSpc>
                <a:spcPct val="100000"/>
              </a:lnSpc>
              <a:spcBef>
                <a:spcPts val="2300"/>
              </a:spcBef>
              <a:spcAft>
                <a:spcPts val="0"/>
              </a:spcAft>
              <a:buClr>
                <a:schemeClr val="dk1"/>
              </a:buClr>
              <a:buSzPct val="100000"/>
              <a:buFont typeface="Arial"/>
              <a:buChar char="•"/>
              <a:defRPr b="0" i="0" sz="11500" u="none" cap="none" strike="noStrike">
                <a:solidFill>
                  <a:schemeClr val="dk1"/>
                </a:solidFill>
                <a:latin typeface="Calibri"/>
                <a:ea typeface="Calibri"/>
                <a:cs typeface="Calibri"/>
                <a:sym typeface="Calibri"/>
              </a:defRPr>
            </a:lvl1pPr>
            <a:lvl2pPr indent="-162559" lvl="1" marL="3566159" marR="0" rtl="0" algn="l">
              <a:lnSpc>
                <a:spcPct val="100000"/>
              </a:lnSpc>
              <a:spcBef>
                <a:spcPts val="1920"/>
              </a:spcBef>
              <a:spcAft>
                <a:spcPts val="0"/>
              </a:spcAft>
              <a:buClr>
                <a:schemeClr val="dk1"/>
              </a:buClr>
              <a:buSzPct val="100000"/>
              <a:buFont typeface="Arial"/>
              <a:buChar char="–"/>
              <a:defRPr b="0" i="0" sz="9600" u="none" cap="none" strike="noStrike">
                <a:solidFill>
                  <a:schemeClr val="dk1"/>
                </a:solidFill>
                <a:latin typeface="Calibri"/>
                <a:ea typeface="Calibri"/>
                <a:cs typeface="Calibri"/>
                <a:sym typeface="Calibri"/>
              </a:defRPr>
            </a:lvl2pPr>
            <a:lvl3pPr indent="-12700" lvl="2" marL="5486400" marR="0" rtl="0" algn="l">
              <a:lnSpc>
                <a:spcPct val="100000"/>
              </a:lnSpc>
              <a:spcBef>
                <a:spcPts val="1720"/>
              </a:spcBef>
              <a:spcAft>
                <a:spcPts val="0"/>
              </a:spcAft>
              <a:buClr>
                <a:schemeClr val="dk1"/>
              </a:buClr>
              <a:buSzPct val="100000"/>
              <a:buFont typeface="Arial"/>
              <a:buChar char="•"/>
              <a:defRPr b="0" i="0" sz="8600" u="none" cap="none" strike="noStrike">
                <a:solidFill>
                  <a:schemeClr val="dk1"/>
                </a:solidFill>
                <a:latin typeface="Calibri"/>
                <a:ea typeface="Calibri"/>
                <a:cs typeface="Calibri"/>
                <a:sym typeface="Calibri"/>
              </a:defRPr>
            </a:lvl3pPr>
            <a:lvl4pPr indent="-130809" lvl="3" marL="7680960" marR="0" rtl="0" algn="l">
              <a:lnSpc>
                <a:spcPct val="100000"/>
              </a:lnSpc>
              <a:spcBef>
                <a:spcPts val="1540"/>
              </a:spcBef>
              <a:spcAft>
                <a:spcPts val="0"/>
              </a:spcAft>
              <a:buClr>
                <a:schemeClr val="dk1"/>
              </a:buClr>
              <a:buSzPct val="100000"/>
              <a:buFont typeface="Arial"/>
              <a:buChar char="–"/>
              <a:defRPr b="0" i="0" sz="7700" u="none" cap="none" strike="noStrike">
                <a:solidFill>
                  <a:schemeClr val="dk1"/>
                </a:solidFill>
                <a:latin typeface="Calibri"/>
                <a:ea typeface="Calibri"/>
                <a:cs typeface="Calibri"/>
                <a:sym typeface="Calibri"/>
              </a:defRPr>
            </a:lvl4pPr>
            <a:lvl5pPr indent="-128269" lvl="4" marL="9875520" marR="0" rtl="0" algn="l">
              <a:lnSpc>
                <a:spcPct val="100000"/>
              </a:lnSpc>
              <a:spcBef>
                <a:spcPts val="1540"/>
              </a:spcBef>
              <a:spcAft>
                <a:spcPts val="0"/>
              </a:spcAft>
              <a:buClr>
                <a:schemeClr val="dk1"/>
              </a:buClr>
              <a:buSzPct val="100000"/>
              <a:buFont typeface="Arial"/>
              <a:buChar char="»"/>
              <a:defRPr b="0" i="0" sz="7700" u="none" cap="none" strike="noStrike">
                <a:solidFill>
                  <a:schemeClr val="dk1"/>
                </a:solidFill>
                <a:latin typeface="Calibri"/>
                <a:ea typeface="Calibri"/>
                <a:cs typeface="Calibri"/>
                <a:sym typeface="Calibri"/>
              </a:defRPr>
            </a:lvl5pPr>
            <a:lvl6pPr indent="-125730" lvl="5" marL="12070080" marR="0" rtl="0" algn="l">
              <a:lnSpc>
                <a:spcPct val="100000"/>
              </a:lnSpc>
              <a:spcBef>
                <a:spcPts val="1540"/>
              </a:spcBef>
              <a:spcAft>
                <a:spcPts val="0"/>
              </a:spcAft>
              <a:buClr>
                <a:schemeClr val="dk1"/>
              </a:buClr>
              <a:buSzPct val="100000"/>
              <a:buFont typeface="Arial"/>
              <a:buChar char="•"/>
              <a:defRPr b="0" i="0" sz="7700" u="none" cap="none" strike="noStrike">
                <a:solidFill>
                  <a:schemeClr val="dk1"/>
                </a:solidFill>
                <a:latin typeface="Calibri"/>
                <a:ea typeface="Calibri"/>
                <a:cs typeface="Calibri"/>
                <a:sym typeface="Calibri"/>
              </a:defRPr>
            </a:lvl6pPr>
            <a:lvl7pPr indent="-135889" lvl="6" marL="14264639" marR="0" rtl="0" algn="l">
              <a:lnSpc>
                <a:spcPct val="100000"/>
              </a:lnSpc>
              <a:spcBef>
                <a:spcPts val="1540"/>
              </a:spcBef>
              <a:spcAft>
                <a:spcPts val="0"/>
              </a:spcAft>
              <a:buClr>
                <a:schemeClr val="dk1"/>
              </a:buClr>
              <a:buSzPct val="100000"/>
              <a:buFont typeface="Arial"/>
              <a:buChar char="•"/>
              <a:defRPr b="0" i="0" sz="7700" u="none" cap="none" strike="noStrike">
                <a:solidFill>
                  <a:schemeClr val="dk1"/>
                </a:solidFill>
                <a:latin typeface="Calibri"/>
                <a:ea typeface="Calibri"/>
                <a:cs typeface="Calibri"/>
                <a:sym typeface="Calibri"/>
              </a:defRPr>
            </a:lvl7pPr>
            <a:lvl8pPr indent="-133350" lvl="7" marL="16459200" marR="0" rtl="0" algn="l">
              <a:lnSpc>
                <a:spcPct val="100000"/>
              </a:lnSpc>
              <a:spcBef>
                <a:spcPts val="1540"/>
              </a:spcBef>
              <a:spcAft>
                <a:spcPts val="0"/>
              </a:spcAft>
              <a:buClr>
                <a:schemeClr val="dk1"/>
              </a:buClr>
              <a:buSzPct val="100000"/>
              <a:buFont typeface="Arial"/>
              <a:buChar char="•"/>
              <a:defRPr b="0" i="0" sz="7700" u="none" cap="none" strike="noStrike">
                <a:solidFill>
                  <a:schemeClr val="dk1"/>
                </a:solidFill>
                <a:latin typeface="Calibri"/>
                <a:ea typeface="Calibri"/>
                <a:cs typeface="Calibri"/>
                <a:sym typeface="Calibri"/>
              </a:defRPr>
            </a:lvl8pPr>
            <a:lvl9pPr indent="-130810" lvl="8" marL="18653760" marR="0" rtl="0" algn="l">
              <a:lnSpc>
                <a:spcPct val="100000"/>
              </a:lnSpc>
              <a:spcBef>
                <a:spcPts val="1540"/>
              </a:spcBef>
              <a:spcAft>
                <a:spcPts val="0"/>
              </a:spcAft>
              <a:buClr>
                <a:schemeClr val="dk1"/>
              </a:buClr>
              <a:buSzPct val="100000"/>
              <a:buFont typeface="Arial"/>
              <a:buChar char="•"/>
              <a:defRPr b="0" i="0" sz="7700" u="none" cap="none" strike="noStrike">
                <a:solidFill>
                  <a:schemeClr val="dk1"/>
                </a:solidFill>
                <a:latin typeface="Calibri"/>
                <a:ea typeface="Calibri"/>
                <a:cs typeface="Calibri"/>
                <a:sym typeface="Calibri"/>
              </a:defRPr>
            </a:lvl9pPr>
          </a:lstStyle>
          <a:p/>
        </p:txBody>
      </p:sp>
      <p:sp>
        <p:nvSpPr>
          <p:cNvPr id="44" name="Shape 44"/>
          <p:cNvSpPr txBox="1"/>
          <p:nvPr>
            <p:ph idx="3" type="body"/>
          </p:nvPr>
        </p:nvSpPr>
        <p:spPr>
          <a:xfrm>
            <a:off x="22296120" y="7368542"/>
            <a:ext cx="19400519" cy="3070857"/>
          </a:xfrm>
          <a:prstGeom prst="rect">
            <a:avLst/>
          </a:prstGeom>
          <a:noFill/>
          <a:ln>
            <a:noFill/>
          </a:ln>
        </p:spPr>
        <p:txBody>
          <a:bodyPr anchorCtr="0" anchor="b" bIns="91425" lIns="91425" rIns="91425" tIns="91425"/>
          <a:lstStyle>
            <a:lvl1pPr indent="0" lvl="0" marL="0" marR="0" rtl="0" algn="l">
              <a:lnSpc>
                <a:spcPct val="100000"/>
              </a:lnSpc>
              <a:spcBef>
                <a:spcPts val="2300"/>
              </a:spcBef>
              <a:spcAft>
                <a:spcPts val="0"/>
              </a:spcAft>
              <a:buClr>
                <a:schemeClr val="dk1"/>
              </a:buClr>
              <a:buFont typeface="Arial"/>
              <a:buNone/>
              <a:defRPr b="1" i="0" sz="11500" u="none" cap="none" strike="noStrike">
                <a:solidFill>
                  <a:schemeClr val="dk1"/>
                </a:solidFill>
                <a:latin typeface="Calibri"/>
                <a:ea typeface="Calibri"/>
                <a:cs typeface="Calibri"/>
                <a:sym typeface="Calibri"/>
              </a:defRPr>
            </a:lvl1pPr>
            <a:lvl2pPr indent="-10160" lvl="1" marL="2194560" marR="0" rtl="0" algn="l">
              <a:lnSpc>
                <a:spcPct val="100000"/>
              </a:lnSpc>
              <a:spcBef>
                <a:spcPts val="1920"/>
              </a:spcBef>
              <a:spcAft>
                <a:spcPts val="0"/>
              </a:spcAft>
              <a:buClr>
                <a:schemeClr val="dk1"/>
              </a:buClr>
              <a:buFont typeface="Arial"/>
              <a:buNone/>
              <a:defRPr b="1" i="0" sz="9600" u="none" cap="none" strike="noStrike">
                <a:solidFill>
                  <a:schemeClr val="dk1"/>
                </a:solidFill>
                <a:latin typeface="Calibri"/>
                <a:ea typeface="Calibri"/>
                <a:cs typeface="Calibri"/>
                <a:sym typeface="Calibri"/>
              </a:defRPr>
            </a:lvl2pPr>
            <a:lvl3pPr indent="-7620" lvl="2" marL="4389120" marR="0" rtl="0" algn="l">
              <a:lnSpc>
                <a:spcPct val="100000"/>
              </a:lnSpc>
              <a:spcBef>
                <a:spcPts val="1720"/>
              </a:spcBef>
              <a:spcAft>
                <a:spcPts val="0"/>
              </a:spcAft>
              <a:buClr>
                <a:schemeClr val="dk1"/>
              </a:buClr>
              <a:buFont typeface="Arial"/>
              <a:buNone/>
              <a:defRPr b="1" i="0" sz="8600" u="none" cap="none" strike="noStrike">
                <a:solidFill>
                  <a:schemeClr val="dk1"/>
                </a:solidFill>
                <a:latin typeface="Calibri"/>
                <a:ea typeface="Calibri"/>
                <a:cs typeface="Calibri"/>
                <a:sym typeface="Calibri"/>
              </a:defRPr>
            </a:lvl3pPr>
            <a:lvl4pPr indent="-5080" lvl="3" marL="6583680" marR="0" rtl="0" algn="l">
              <a:lnSpc>
                <a:spcPct val="100000"/>
              </a:lnSpc>
              <a:spcBef>
                <a:spcPts val="1540"/>
              </a:spcBef>
              <a:spcAft>
                <a:spcPts val="0"/>
              </a:spcAft>
              <a:buClr>
                <a:schemeClr val="dk1"/>
              </a:buClr>
              <a:buFont typeface="Arial"/>
              <a:buNone/>
              <a:defRPr b="1" i="0" sz="7700" u="none" cap="none" strike="noStrike">
                <a:solidFill>
                  <a:schemeClr val="dk1"/>
                </a:solidFill>
                <a:latin typeface="Calibri"/>
                <a:ea typeface="Calibri"/>
                <a:cs typeface="Calibri"/>
                <a:sym typeface="Calibri"/>
              </a:defRPr>
            </a:lvl4pPr>
            <a:lvl5pPr indent="-2540" lvl="4" marL="8778240" marR="0" rtl="0" algn="l">
              <a:lnSpc>
                <a:spcPct val="100000"/>
              </a:lnSpc>
              <a:spcBef>
                <a:spcPts val="1540"/>
              </a:spcBef>
              <a:spcAft>
                <a:spcPts val="0"/>
              </a:spcAft>
              <a:buClr>
                <a:schemeClr val="dk1"/>
              </a:buClr>
              <a:buFont typeface="Arial"/>
              <a:buNone/>
              <a:defRPr b="1" i="0" sz="7700" u="none" cap="none" strike="noStrike">
                <a:solidFill>
                  <a:schemeClr val="dk1"/>
                </a:solidFill>
                <a:latin typeface="Calibri"/>
                <a:ea typeface="Calibri"/>
                <a:cs typeface="Calibri"/>
                <a:sym typeface="Calibri"/>
              </a:defRPr>
            </a:lvl5pPr>
            <a:lvl6pPr indent="0" lvl="5" marL="10972800" marR="0" rtl="0" algn="l">
              <a:lnSpc>
                <a:spcPct val="100000"/>
              </a:lnSpc>
              <a:spcBef>
                <a:spcPts val="1540"/>
              </a:spcBef>
              <a:spcAft>
                <a:spcPts val="0"/>
              </a:spcAft>
              <a:buClr>
                <a:schemeClr val="dk1"/>
              </a:buClr>
              <a:buFont typeface="Arial"/>
              <a:buNone/>
              <a:defRPr b="1" i="0" sz="7700" u="none" cap="none" strike="noStrike">
                <a:solidFill>
                  <a:schemeClr val="dk1"/>
                </a:solidFill>
                <a:latin typeface="Calibri"/>
                <a:ea typeface="Calibri"/>
                <a:cs typeface="Calibri"/>
                <a:sym typeface="Calibri"/>
              </a:defRPr>
            </a:lvl6pPr>
            <a:lvl7pPr indent="-10160" lvl="6" marL="13167361" marR="0" rtl="0" algn="l">
              <a:lnSpc>
                <a:spcPct val="100000"/>
              </a:lnSpc>
              <a:spcBef>
                <a:spcPts val="1540"/>
              </a:spcBef>
              <a:spcAft>
                <a:spcPts val="0"/>
              </a:spcAft>
              <a:buClr>
                <a:schemeClr val="dk1"/>
              </a:buClr>
              <a:buFont typeface="Arial"/>
              <a:buNone/>
              <a:defRPr b="1" i="0" sz="7700" u="none" cap="none" strike="noStrike">
                <a:solidFill>
                  <a:schemeClr val="dk1"/>
                </a:solidFill>
                <a:latin typeface="Calibri"/>
                <a:ea typeface="Calibri"/>
                <a:cs typeface="Calibri"/>
                <a:sym typeface="Calibri"/>
              </a:defRPr>
            </a:lvl7pPr>
            <a:lvl8pPr indent="-7619" lvl="7" marL="15361920" marR="0" rtl="0" algn="l">
              <a:lnSpc>
                <a:spcPct val="100000"/>
              </a:lnSpc>
              <a:spcBef>
                <a:spcPts val="1540"/>
              </a:spcBef>
              <a:spcAft>
                <a:spcPts val="0"/>
              </a:spcAft>
              <a:buClr>
                <a:schemeClr val="dk1"/>
              </a:buClr>
              <a:buFont typeface="Arial"/>
              <a:buNone/>
              <a:defRPr b="1" i="0" sz="7700" u="none" cap="none" strike="noStrike">
                <a:solidFill>
                  <a:schemeClr val="dk1"/>
                </a:solidFill>
                <a:latin typeface="Calibri"/>
                <a:ea typeface="Calibri"/>
                <a:cs typeface="Calibri"/>
                <a:sym typeface="Calibri"/>
              </a:defRPr>
            </a:lvl8pPr>
            <a:lvl9pPr indent="-5080" lvl="8" marL="17556480" marR="0" rtl="0" algn="l">
              <a:lnSpc>
                <a:spcPct val="100000"/>
              </a:lnSpc>
              <a:spcBef>
                <a:spcPts val="1540"/>
              </a:spcBef>
              <a:spcAft>
                <a:spcPts val="0"/>
              </a:spcAft>
              <a:buClr>
                <a:schemeClr val="dk1"/>
              </a:buClr>
              <a:buFont typeface="Arial"/>
              <a:buNone/>
              <a:defRPr b="1" i="0" sz="7700" u="none" cap="none" strike="noStrike">
                <a:solidFill>
                  <a:schemeClr val="dk1"/>
                </a:solidFill>
                <a:latin typeface="Calibri"/>
                <a:ea typeface="Calibri"/>
                <a:cs typeface="Calibri"/>
                <a:sym typeface="Calibri"/>
              </a:defRPr>
            </a:lvl9pPr>
          </a:lstStyle>
          <a:p/>
        </p:txBody>
      </p:sp>
      <p:sp>
        <p:nvSpPr>
          <p:cNvPr id="45" name="Shape 45"/>
          <p:cNvSpPr txBox="1"/>
          <p:nvPr>
            <p:ph idx="4" type="body"/>
          </p:nvPr>
        </p:nvSpPr>
        <p:spPr>
          <a:xfrm>
            <a:off x="22296120" y="10439400"/>
            <a:ext cx="19400519" cy="18966180"/>
          </a:xfrm>
          <a:prstGeom prst="rect">
            <a:avLst/>
          </a:prstGeom>
          <a:noFill/>
          <a:ln>
            <a:noFill/>
          </a:ln>
        </p:spPr>
        <p:txBody>
          <a:bodyPr anchorCtr="0" anchor="t" bIns="91425" lIns="91425" rIns="91425" tIns="91425"/>
          <a:lstStyle>
            <a:lvl1pPr indent="-191770" lvl="0" marL="1645920" marR="0" rtl="0" algn="l">
              <a:lnSpc>
                <a:spcPct val="100000"/>
              </a:lnSpc>
              <a:spcBef>
                <a:spcPts val="2300"/>
              </a:spcBef>
              <a:spcAft>
                <a:spcPts val="0"/>
              </a:spcAft>
              <a:buClr>
                <a:schemeClr val="dk1"/>
              </a:buClr>
              <a:buSzPct val="100000"/>
              <a:buFont typeface="Arial"/>
              <a:buChar char="•"/>
              <a:defRPr b="0" i="0" sz="11500" u="none" cap="none" strike="noStrike">
                <a:solidFill>
                  <a:schemeClr val="dk1"/>
                </a:solidFill>
                <a:latin typeface="Calibri"/>
                <a:ea typeface="Calibri"/>
                <a:cs typeface="Calibri"/>
                <a:sym typeface="Calibri"/>
              </a:defRPr>
            </a:lvl1pPr>
            <a:lvl2pPr indent="-162559" lvl="1" marL="3566159" marR="0" rtl="0" algn="l">
              <a:lnSpc>
                <a:spcPct val="100000"/>
              </a:lnSpc>
              <a:spcBef>
                <a:spcPts val="1920"/>
              </a:spcBef>
              <a:spcAft>
                <a:spcPts val="0"/>
              </a:spcAft>
              <a:buClr>
                <a:schemeClr val="dk1"/>
              </a:buClr>
              <a:buSzPct val="100000"/>
              <a:buFont typeface="Arial"/>
              <a:buChar char="–"/>
              <a:defRPr b="0" i="0" sz="9600" u="none" cap="none" strike="noStrike">
                <a:solidFill>
                  <a:schemeClr val="dk1"/>
                </a:solidFill>
                <a:latin typeface="Calibri"/>
                <a:ea typeface="Calibri"/>
                <a:cs typeface="Calibri"/>
                <a:sym typeface="Calibri"/>
              </a:defRPr>
            </a:lvl2pPr>
            <a:lvl3pPr indent="-12700" lvl="2" marL="5486400" marR="0" rtl="0" algn="l">
              <a:lnSpc>
                <a:spcPct val="100000"/>
              </a:lnSpc>
              <a:spcBef>
                <a:spcPts val="1720"/>
              </a:spcBef>
              <a:spcAft>
                <a:spcPts val="0"/>
              </a:spcAft>
              <a:buClr>
                <a:schemeClr val="dk1"/>
              </a:buClr>
              <a:buSzPct val="100000"/>
              <a:buFont typeface="Arial"/>
              <a:buChar char="•"/>
              <a:defRPr b="0" i="0" sz="8600" u="none" cap="none" strike="noStrike">
                <a:solidFill>
                  <a:schemeClr val="dk1"/>
                </a:solidFill>
                <a:latin typeface="Calibri"/>
                <a:ea typeface="Calibri"/>
                <a:cs typeface="Calibri"/>
                <a:sym typeface="Calibri"/>
              </a:defRPr>
            </a:lvl3pPr>
            <a:lvl4pPr indent="-130809" lvl="3" marL="7680960" marR="0" rtl="0" algn="l">
              <a:lnSpc>
                <a:spcPct val="100000"/>
              </a:lnSpc>
              <a:spcBef>
                <a:spcPts val="1540"/>
              </a:spcBef>
              <a:spcAft>
                <a:spcPts val="0"/>
              </a:spcAft>
              <a:buClr>
                <a:schemeClr val="dk1"/>
              </a:buClr>
              <a:buSzPct val="100000"/>
              <a:buFont typeface="Arial"/>
              <a:buChar char="–"/>
              <a:defRPr b="0" i="0" sz="7700" u="none" cap="none" strike="noStrike">
                <a:solidFill>
                  <a:schemeClr val="dk1"/>
                </a:solidFill>
                <a:latin typeface="Calibri"/>
                <a:ea typeface="Calibri"/>
                <a:cs typeface="Calibri"/>
                <a:sym typeface="Calibri"/>
              </a:defRPr>
            </a:lvl4pPr>
            <a:lvl5pPr indent="-128269" lvl="4" marL="9875520" marR="0" rtl="0" algn="l">
              <a:lnSpc>
                <a:spcPct val="100000"/>
              </a:lnSpc>
              <a:spcBef>
                <a:spcPts val="1540"/>
              </a:spcBef>
              <a:spcAft>
                <a:spcPts val="0"/>
              </a:spcAft>
              <a:buClr>
                <a:schemeClr val="dk1"/>
              </a:buClr>
              <a:buSzPct val="100000"/>
              <a:buFont typeface="Arial"/>
              <a:buChar char="»"/>
              <a:defRPr b="0" i="0" sz="7700" u="none" cap="none" strike="noStrike">
                <a:solidFill>
                  <a:schemeClr val="dk1"/>
                </a:solidFill>
                <a:latin typeface="Calibri"/>
                <a:ea typeface="Calibri"/>
                <a:cs typeface="Calibri"/>
                <a:sym typeface="Calibri"/>
              </a:defRPr>
            </a:lvl5pPr>
            <a:lvl6pPr indent="-125730" lvl="5" marL="12070080" marR="0" rtl="0" algn="l">
              <a:lnSpc>
                <a:spcPct val="100000"/>
              </a:lnSpc>
              <a:spcBef>
                <a:spcPts val="1540"/>
              </a:spcBef>
              <a:spcAft>
                <a:spcPts val="0"/>
              </a:spcAft>
              <a:buClr>
                <a:schemeClr val="dk1"/>
              </a:buClr>
              <a:buSzPct val="100000"/>
              <a:buFont typeface="Arial"/>
              <a:buChar char="•"/>
              <a:defRPr b="0" i="0" sz="7700" u="none" cap="none" strike="noStrike">
                <a:solidFill>
                  <a:schemeClr val="dk1"/>
                </a:solidFill>
                <a:latin typeface="Calibri"/>
                <a:ea typeface="Calibri"/>
                <a:cs typeface="Calibri"/>
                <a:sym typeface="Calibri"/>
              </a:defRPr>
            </a:lvl6pPr>
            <a:lvl7pPr indent="-135889" lvl="6" marL="14264639" marR="0" rtl="0" algn="l">
              <a:lnSpc>
                <a:spcPct val="100000"/>
              </a:lnSpc>
              <a:spcBef>
                <a:spcPts val="1540"/>
              </a:spcBef>
              <a:spcAft>
                <a:spcPts val="0"/>
              </a:spcAft>
              <a:buClr>
                <a:schemeClr val="dk1"/>
              </a:buClr>
              <a:buSzPct val="100000"/>
              <a:buFont typeface="Arial"/>
              <a:buChar char="•"/>
              <a:defRPr b="0" i="0" sz="7700" u="none" cap="none" strike="noStrike">
                <a:solidFill>
                  <a:schemeClr val="dk1"/>
                </a:solidFill>
                <a:latin typeface="Calibri"/>
                <a:ea typeface="Calibri"/>
                <a:cs typeface="Calibri"/>
                <a:sym typeface="Calibri"/>
              </a:defRPr>
            </a:lvl7pPr>
            <a:lvl8pPr indent="-133350" lvl="7" marL="16459200" marR="0" rtl="0" algn="l">
              <a:lnSpc>
                <a:spcPct val="100000"/>
              </a:lnSpc>
              <a:spcBef>
                <a:spcPts val="1540"/>
              </a:spcBef>
              <a:spcAft>
                <a:spcPts val="0"/>
              </a:spcAft>
              <a:buClr>
                <a:schemeClr val="dk1"/>
              </a:buClr>
              <a:buSzPct val="100000"/>
              <a:buFont typeface="Arial"/>
              <a:buChar char="•"/>
              <a:defRPr b="0" i="0" sz="7700" u="none" cap="none" strike="noStrike">
                <a:solidFill>
                  <a:schemeClr val="dk1"/>
                </a:solidFill>
                <a:latin typeface="Calibri"/>
                <a:ea typeface="Calibri"/>
                <a:cs typeface="Calibri"/>
                <a:sym typeface="Calibri"/>
              </a:defRPr>
            </a:lvl8pPr>
            <a:lvl9pPr indent="-130810" lvl="8" marL="18653760" marR="0" rtl="0" algn="l">
              <a:lnSpc>
                <a:spcPct val="100000"/>
              </a:lnSpc>
              <a:spcBef>
                <a:spcPts val="1540"/>
              </a:spcBef>
              <a:spcAft>
                <a:spcPts val="0"/>
              </a:spcAft>
              <a:buClr>
                <a:schemeClr val="dk1"/>
              </a:buClr>
              <a:buSzPct val="100000"/>
              <a:buFont typeface="Arial"/>
              <a:buChar char="•"/>
              <a:defRPr b="0" i="0" sz="7700" u="none" cap="none" strike="noStrike">
                <a:solidFill>
                  <a:schemeClr val="dk1"/>
                </a:solidFill>
                <a:latin typeface="Calibri"/>
                <a:ea typeface="Calibri"/>
                <a:cs typeface="Calibri"/>
                <a:sym typeface="Calibri"/>
              </a:defRPr>
            </a:lvl9pPr>
          </a:lstStyle>
          <a:p/>
        </p:txBody>
      </p:sp>
      <p:sp>
        <p:nvSpPr>
          <p:cNvPr id="46" name="Shape 46"/>
          <p:cNvSpPr txBox="1"/>
          <p:nvPr>
            <p:ph idx="10" type="dt"/>
          </p:nvPr>
        </p:nvSpPr>
        <p:spPr>
          <a:xfrm>
            <a:off x="2194558" y="30510481"/>
            <a:ext cx="10241279" cy="17526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Calibri"/>
              <a:buNone/>
              <a:defRPr b="0" i="0" sz="5800" u="none" cap="none" strike="noStrike">
                <a:solidFill>
                  <a:srgbClr val="888888"/>
                </a:solidFill>
                <a:latin typeface="Calibri"/>
                <a:ea typeface="Calibri"/>
                <a:cs typeface="Calibri"/>
                <a:sym typeface="Calibri"/>
              </a:defRPr>
            </a:lvl1pPr>
            <a:lvl2pPr indent="-10160" lvl="1" marL="219456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2pPr>
            <a:lvl3pPr indent="-7620" lvl="2" marL="438912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3pPr>
            <a:lvl4pPr indent="-5080" lvl="3" marL="658368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4pPr>
            <a:lvl5pPr indent="-2540" lvl="4" marL="877824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5pPr>
            <a:lvl6pPr indent="0" lvl="5" marL="1097280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6pPr>
            <a:lvl7pPr indent="-10160" lvl="6" marL="13167361"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7pPr>
            <a:lvl8pPr indent="-7619" lvl="7" marL="1536192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8pPr>
            <a:lvl9pPr indent="-5080" lvl="8" marL="1755648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9pPr>
          </a:lstStyle>
          <a:p/>
        </p:txBody>
      </p:sp>
      <p:sp>
        <p:nvSpPr>
          <p:cNvPr id="47" name="Shape 47"/>
          <p:cNvSpPr txBox="1"/>
          <p:nvPr>
            <p:ph idx="11" type="ftr"/>
          </p:nvPr>
        </p:nvSpPr>
        <p:spPr>
          <a:xfrm>
            <a:off x="14996159" y="30510481"/>
            <a:ext cx="13898879" cy="17526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5800" u="none" cap="none" strike="noStrike">
                <a:solidFill>
                  <a:srgbClr val="888888"/>
                </a:solidFill>
                <a:latin typeface="Calibri"/>
                <a:ea typeface="Calibri"/>
                <a:cs typeface="Calibri"/>
                <a:sym typeface="Calibri"/>
              </a:defRPr>
            </a:lvl1pPr>
            <a:lvl2pPr indent="-10160" lvl="1" marL="219456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2pPr>
            <a:lvl3pPr indent="-7620" lvl="2" marL="438912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3pPr>
            <a:lvl4pPr indent="-5080" lvl="3" marL="658368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4pPr>
            <a:lvl5pPr indent="-2540" lvl="4" marL="877824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5pPr>
            <a:lvl6pPr indent="0" lvl="5" marL="1097280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6pPr>
            <a:lvl7pPr indent="-10160" lvl="6" marL="13167361"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7pPr>
            <a:lvl8pPr indent="-7619" lvl="7" marL="1536192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8pPr>
            <a:lvl9pPr indent="-5080" lvl="8" marL="1755648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9pPr>
          </a:lstStyle>
          <a:p/>
        </p:txBody>
      </p:sp>
      <p:sp>
        <p:nvSpPr>
          <p:cNvPr id="48" name="Shape 48"/>
          <p:cNvSpPr txBox="1"/>
          <p:nvPr>
            <p:ph idx="12" type="sldNum"/>
          </p:nvPr>
        </p:nvSpPr>
        <p:spPr>
          <a:xfrm>
            <a:off x="31455359" y="30510481"/>
            <a:ext cx="10241279" cy="1752600"/>
          </a:xfrm>
          <a:prstGeom prst="rect">
            <a:avLst/>
          </a:prstGeom>
          <a:noFill/>
          <a:ln>
            <a:noFill/>
          </a:ln>
        </p:spPr>
        <p:txBody>
          <a:bodyPr anchorCtr="0" anchor="ctr" bIns="219450" lIns="438900" rIns="438900" tIns="21945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US" sz="58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9" name="Shape 49"/>
        <p:cNvGrpSpPr/>
        <p:nvPr/>
      </p:nvGrpSpPr>
      <p:grpSpPr>
        <a:xfrm>
          <a:off x="0" y="0"/>
          <a:ext cx="0" cy="0"/>
          <a:chOff x="0" y="0"/>
          <a:chExt cx="0" cy="0"/>
        </a:xfrm>
      </p:grpSpPr>
      <p:sp>
        <p:nvSpPr>
          <p:cNvPr id="50" name="Shape 50"/>
          <p:cNvSpPr txBox="1"/>
          <p:nvPr>
            <p:ph type="title"/>
          </p:nvPr>
        </p:nvSpPr>
        <p:spPr>
          <a:xfrm>
            <a:off x="2194558" y="1318262"/>
            <a:ext cx="39502080" cy="5486399"/>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1"/>
              </a:buClr>
              <a:buFont typeface="Calibri"/>
              <a:buNone/>
              <a:defRPr b="0" i="0" sz="21100" u="none" cap="none" strike="noStrike">
                <a:solidFill>
                  <a:schemeClr val="dk1"/>
                </a:solidFill>
                <a:latin typeface="Calibri"/>
                <a:ea typeface="Calibri"/>
                <a:cs typeface="Calibri"/>
                <a:sym typeface="Calibri"/>
              </a:defRPr>
            </a:lvl1pPr>
            <a:lvl2pPr indent="0" lvl="1">
              <a:spcBef>
                <a:spcPts val="0"/>
              </a:spcBef>
              <a:buFont typeface="Arial"/>
              <a:buNone/>
              <a:defRPr sz="1800"/>
            </a:lvl2pPr>
            <a:lvl3pPr indent="0" lvl="2">
              <a:spcBef>
                <a:spcPts val="0"/>
              </a:spcBef>
              <a:buFont typeface="Arial"/>
              <a:buNone/>
              <a:defRPr sz="1800"/>
            </a:lvl3pPr>
            <a:lvl4pPr indent="0" lvl="3">
              <a:spcBef>
                <a:spcPts val="0"/>
              </a:spcBef>
              <a:buFont typeface="Arial"/>
              <a:buNone/>
              <a:defRPr sz="1800"/>
            </a:lvl4pPr>
            <a:lvl5pPr indent="0" lvl="4">
              <a:spcBef>
                <a:spcPts val="0"/>
              </a:spcBef>
              <a:buFont typeface="Arial"/>
              <a:buNone/>
              <a:defRPr sz="1800"/>
            </a:lvl5pPr>
            <a:lvl6pPr indent="0" lvl="5">
              <a:spcBef>
                <a:spcPts val="0"/>
              </a:spcBef>
              <a:buFont typeface="Arial"/>
              <a:buNone/>
              <a:defRPr sz="1800"/>
            </a:lvl6pPr>
            <a:lvl7pPr indent="0" lvl="6">
              <a:spcBef>
                <a:spcPts val="0"/>
              </a:spcBef>
              <a:buFont typeface="Arial"/>
              <a:buNone/>
              <a:defRPr sz="1800"/>
            </a:lvl7pPr>
            <a:lvl8pPr indent="0" lvl="7">
              <a:spcBef>
                <a:spcPts val="0"/>
              </a:spcBef>
              <a:buFont typeface="Arial"/>
              <a:buNone/>
              <a:defRPr sz="1800"/>
            </a:lvl8pPr>
            <a:lvl9pPr indent="0" lvl="8">
              <a:spcBef>
                <a:spcPts val="0"/>
              </a:spcBef>
              <a:buFont typeface="Arial"/>
              <a:buNone/>
              <a:defRPr sz="1800"/>
            </a:lvl9pPr>
          </a:lstStyle>
          <a:p/>
        </p:txBody>
      </p:sp>
      <p:sp>
        <p:nvSpPr>
          <p:cNvPr id="51" name="Shape 51"/>
          <p:cNvSpPr txBox="1"/>
          <p:nvPr>
            <p:ph idx="10" type="dt"/>
          </p:nvPr>
        </p:nvSpPr>
        <p:spPr>
          <a:xfrm>
            <a:off x="2194558" y="30510481"/>
            <a:ext cx="10241279" cy="17526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Calibri"/>
              <a:buNone/>
              <a:defRPr b="0" i="0" sz="5800" u="none" cap="none" strike="noStrike">
                <a:solidFill>
                  <a:srgbClr val="888888"/>
                </a:solidFill>
                <a:latin typeface="Calibri"/>
                <a:ea typeface="Calibri"/>
                <a:cs typeface="Calibri"/>
                <a:sym typeface="Calibri"/>
              </a:defRPr>
            </a:lvl1pPr>
            <a:lvl2pPr indent="-10160" lvl="1" marL="219456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2pPr>
            <a:lvl3pPr indent="-7620" lvl="2" marL="438912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3pPr>
            <a:lvl4pPr indent="-5080" lvl="3" marL="658368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4pPr>
            <a:lvl5pPr indent="-2540" lvl="4" marL="877824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5pPr>
            <a:lvl6pPr indent="0" lvl="5" marL="1097280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6pPr>
            <a:lvl7pPr indent="-10160" lvl="6" marL="13167361"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7pPr>
            <a:lvl8pPr indent="-7619" lvl="7" marL="1536192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8pPr>
            <a:lvl9pPr indent="-5080" lvl="8" marL="1755648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9pPr>
          </a:lstStyle>
          <a:p/>
        </p:txBody>
      </p:sp>
      <p:sp>
        <p:nvSpPr>
          <p:cNvPr id="52" name="Shape 52"/>
          <p:cNvSpPr txBox="1"/>
          <p:nvPr>
            <p:ph idx="11" type="ftr"/>
          </p:nvPr>
        </p:nvSpPr>
        <p:spPr>
          <a:xfrm>
            <a:off x="14996159" y="30510481"/>
            <a:ext cx="13898879" cy="17526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5800" u="none" cap="none" strike="noStrike">
                <a:solidFill>
                  <a:srgbClr val="888888"/>
                </a:solidFill>
                <a:latin typeface="Calibri"/>
                <a:ea typeface="Calibri"/>
                <a:cs typeface="Calibri"/>
                <a:sym typeface="Calibri"/>
              </a:defRPr>
            </a:lvl1pPr>
            <a:lvl2pPr indent="-10160" lvl="1" marL="219456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2pPr>
            <a:lvl3pPr indent="-7620" lvl="2" marL="438912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3pPr>
            <a:lvl4pPr indent="-5080" lvl="3" marL="658368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4pPr>
            <a:lvl5pPr indent="-2540" lvl="4" marL="877824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5pPr>
            <a:lvl6pPr indent="0" lvl="5" marL="1097280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6pPr>
            <a:lvl7pPr indent="-10160" lvl="6" marL="13167361"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7pPr>
            <a:lvl8pPr indent="-7619" lvl="7" marL="1536192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8pPr>
            <a:lvl9pPr indent="-5080" lvl="8" marL="1755648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9pPr>
          </a:lstStyle>
          <a:p/>
        </p:txBody>
      </p:sp>
      <p:sp>
        <p:nvSpPr>
          <p:cNvPr id="53" name="Shape 53"/>
          <p:cNvSpPr txBox="1"/>
          <p:nvPr>
            <p:ph idx="12" type="sldNum"/>
          </p:nvPr>
        </p:nvSpPr>
        <p:spPr>
          <a:xfrm>
            <a:off x="31455359" y="30510481"/>
            <a:ext cx="10241279" cy="1752600"/>
          </a:xfrm>
          <a:prstGeom prst="rect">
            <a:avLst/>
          </a:prstGeom>
          <a:noFill/>
          <a:ln>
            <a:noFill/>
          </a:ln>
        </p:spPr>
        <p:txBody>
          <a:bodyPr anchorCtr="0" anchor="ctr" bIns="219450" lIns="438900" rIns="438900" tIns="21945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US" sz="58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4" name="Shape 54"/>
        <p:cNvGrpSpPr/>
        <p:nvPr/>
      </p:nvGrpSpPr>
      <p:grpSpPr>
        <a:xfrm>
          <a:off x="0" y="0"/>
          <a:ext cx="0" cy="0"/>
          <a:chOff x="0" y="0"/>
          <a:chExt cx="0" cy="0"/>
        </a:xfrm>
      </p:grpSpPr>
      <p:sp>
        <p:nvSpPr>
          <p:cNvPr id="55" name="Shape 55"/>
          <p:cNvSpPr txBox="1"/>
          <p:nvPr>
            <p:ph idx="10" type="dt"/>
          </p:nvPr>
        </p:nvSpPr>
        <p:spPr>
          <a:xfrm>
            <a:off x="2194558" y="30510481"/>
            <a:ext cx="10241279" cy="17526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Calibri"/>
              <a:buNone/>
              <a:defRPr b="0" i="0" sz="5800" u="none" cap="none" strike="noStrike">
                <a:solidFill>
                  <a:srgbClr val="888888"/>
                </a:solidFill>
                <a:latin typeface="Calibri"/>
                <a:ea typeface="Calibri"/>
                <a:cs typeface="Calibri"/>
                <a:sym typeface="Calibri"/>
              </a:defRPr>
            </a:lvl1pPr>
            <a:lvl2pPr indent="-10160" lvl="1" marL="219456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2pPr>
            <a:lvl3pPr indent="-7620" lvl="2" marL="438912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3pPr>
            <a:lvl4pPr indent="-5080" lvl="3" marL="658368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4pPr>
            <a:lvl5pPr indent="-2540" lvl="4" marL="877824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5pPr>
            <a:lvl6pPr indent="0" lvl="5" marL="1097280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6pPr>
            <a:lvl7pPr indent="-10160" lvl="6" marL="13167361"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7pPr>
            <a:lvl8pPr indent="-7619" lvl="7" marL="1536192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8pPr>
            <a:lvl9pPr indent="-5080" lvl="8" marL="1755648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9pPr>
          </a:lstStyle>
          <a:p/>
        </p:txBody>
      </p:sp>
      <p:sp>
        <p:nvSpPr>
          <p:cNvPr id="56" name="Shape 56"/>
          <p:cNvSpPr txBox="1"/>
          <p:nvPr>
            <p:ph idx="11" type="ftr"/>
          </p:nvPr>
        </p:nvSpPr>
        <p:spPr>
          <a:xfrm>
            <a:off x="14996159" y="30510481"/>
            <a:ext cx="13898879" cy="17526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5800" u="none" cap="none" strike="noStrike">
                <a:solidFill>
                  <a:srgbClr val="888888"/>
                </a:solidFill>
                <a:latin typeface="Calibri"/>
                <a:ea typeface="Calibri"/>
                <a:cs typeface="Calibri"/>
                <a:sym typeface="Calibri"/>
              </a:defRPr>
            </a:lvl1pPr>
            <a:lvl2pPr indent="-10160" lvl="1" marL="219456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2pPr>
            <a:lvl3pPr indent="-7620" lvl="2" marL="438912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3pPr>
            <a:lvl4pPr indent="-5080" lvl="3" marL="658368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4pPr>
            <a:lvl5pPr indent="-2540" lvl="4" marL="877824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5pPr>
            <a:lvl6pPr indent="0" lvl="5" marL="1097280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6pPr>
            <a:lvl7pPr indent="-10160" lvl="6" marL="13167361"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7pPr>
            <a:lvl8pPr indent="-7619" lvl="7" marL="1536192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8pPr>
            <a:lvl9pPr indent="-5080" lvl="8" marL="1755648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9pPr>
          </a:lstStyle>
          <a:p/>
        </p:txBody>
      </p:sp>
      <p:sp>
        <p:nvSpPr>
          <p:cNvPr id="57" name="Shape 57"/>
          <p:cNvSpPr txBox="1"/>
          <p:nvPr>
            <p:ph idx="12" type="sldNum"/>
          </p:nvPr>
        </p:nvSpPr>
        <p:spPr>
          <a:xfrm>
            <a:off x="31455359" y="30510481"/>
            <a:ext cx="10241279" cy="1752600"/>
          </a:xfrm>
          <a:prstGeom prst="rect">
            <a:avLst/>
          </a:prstGeom>
          <a:noFill/>
          <a:ln>
            <a:noFill/>
          </a:ln>
        </p:spPr>
        <p:txBody>
          <a:bodyPr anchorCtr="0" anchor="ctr" bIns="219450" lIns="438900" rIns="438900" tIns="21945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US" sz="58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58" name="Shape 58"/>
        <p:cNvGrpSpPr/>
        <p:nvPr/>
      </p:nvGrpSpPr>
      <p:grpSpPr>
        <a:xfrm>
          <a:off x="0" y="0"/>
          <a:ext cx="0" cy="0"/>
          <a:chOff x="0" y="0"/>
          <a:chExt cx="0" cy="0"/>
        </a:xfrm>
      </p:grpSpPr>
      <p:sp>
        <p:nvSpPr>
          <p:cNvPr id="59" name="Shape 59"/>
          <p:cNvSpPr txBox="1"/>
          <p:nvPr>
            <p:ph type="title"/>
          </p:nvPr>
        </p:nvSpPr>
        <p:spPr>
          <a:xfrm>
            <a:off x="2194563" y="1310640"/>
            <a:ext cx="14439900" cy="5577838"/>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dk1"/>
              </a:buClr>
              <a:buFont typeface="Calibri"/>
              <a:buNone/>
              <a:defRPr b="1" i="0" sz="9600" u="none" cap="none" strike="noStrike">
                <a:solidFill>
                  <a:schemeClr val="dk1"/>
                </a:solidFill>
                <a:latin typeface="Calibri"/>
                <a:ea typeface="Calibri"/>
                <a:cs typeface="Calibri"/>
                <a:sym typeface="Calibri"/>
              </a:defRPr>
            </a:lvl1pPr>
            <a:lvl2pPr indent="0" lvl="1">
              <a:spcBef>
                <a:spcPts val="0"/>
              </a:spcBef>
              <a:buFont typeface="Arial"/>
              <a:buNone/>
              <a:defRPr sz="1800"/>
            </a:lvl2pPr>
            <a:lvl3pPr indent="0" lvl="2">
              <a:spcBef>
                <a:spcPts val="0"/>
              </a:spcBef>
              <a:buFont typeface="Arial"/>
              <a:buNone/>
              <a:defRPr sz="1800"/>
            </a:lvl3pPr>
            <a:lvl4pPr indent="0" lvl="3">
              <a:spcBef>
                <a:spcPts val="0"/>
              </a:spcBef>
              <a:buFont typeface="Arial"/>
              <a:buNone/>
              <a:defRPr sz="1800"/>
            </a:lvl4pPr>
            <a:lvl5pPr indent="0" lvl="4">
              <a:spcBef>
                <a:spcPts val="0"/>
              </a:spcBef>
              <a:buFont typeface="Arial"/>
              <a:buNone/>
              <a:defRPr sz="1800"/>
            </a:lvl5pPr>
            <a:lvl6pPr indent="0" lvl="5">
              <a:spcBef>
                <a:spcPts val="0"/>
              </a:spcBef>
              <a:buFont typeface="Arial"/>
              <a:buNone/>
              <a:defRPr sz="1800"/>
            </a:lvl6pPr>
            <a:lvl7pPr indent="0" lvl="6">
              <a:spcBef>
                <a:spcPts val="0"/>
              </a:spcBef>
              <a:buFont typeface="Arial"/>
              <a:buNone/>
              <a:defRPr sz="1800"/>
            </a:lvl7pPr>
            <a:lvl8pPr indent="0" lvl="7">
              <a:spcBef>
                <a:spcPts val="0"/>
              </a:spcBef>
              <a:buFont typeface="Arial"/>
              <a:buNone/>
              <a:defRPr sz="1800"/>
            </a:lvl8pPr>
            <a:lvl9pPr indent="0" lvl="8">
              <a:spcBef>
                <a:spcPts val="0"/>
              </a:spcBef>
              <a:buFont typeface="Arial"/>
              <a:buNone/>
              <a:defRPr sz="1800"/>
            </a:lvl9pPr>
          </a:lstStyle>
          <a:p/>
        </p:txBody>
      </p:sp>
      <p:sp>
        <p:nvSpPr>
          <p:cNvPr id="60" name="Shape 60"/>
          <p:cNvSpPr txBox="1"/>
          <p:nvPr>
            <p:ph idx="1" type="body"/>
          </p:nvPr>
        </p:nvSpPr>
        <p:spPr>
          <a:xfrm>
            <a:off x="17160240" y="1310641"/>
            <a:ext cx="24536398" cy="28094942"/>
          </a:xfrm>
          <a:prstGeom prst="rect">
            <a:avLst/>
          </a:prstGeom>
          <a:noFill/>
          <a:ln>
            <a:noFill/>
          </a:ln>
        </p:spPr>
        <p:txBody>
          <a:bodyPr anchorCtr="0" anchor="t" bIns="91425" lIns="91425" rIns="91425" tIns="91425"/>
          <a:lstStyle>
            <a:lvl1pPr indent="309879" lvl="0" marL="1645920" marR="0" rtl="0" algn="l">
              <a:lnSpc>
                <a:spcPct val="100000"/>
              </a:lnSpc>
              <a:spcBef>
                <a:spcPts val="3080"/>
              </a:spcBef>
              <a:spcAft>
                <a:spcPts val="0"/>
              </a:spcAft>
              <a:buClr>
                <a:schemeClr val="dk1"/>
              </a:buClr>
              <a:buSzPct val="100000"/>
              <a:buFont typeface="Arial"/>
              <a:buChar char="•"/>
              <a:defRPr b="0" i="0" sz="15400" u="none" cap="none" strike="noStrike">
                <a:solidFill>
                  <a:schemeClr val="dk1"/>
                </a:solidFill>
                <a:latin typeface="Calibri"/>
                <a:ea typeface="Calibri"/>
                <a:cs typeface="Calibri"/>
                <a:sym typeface="Calibri"/>
              </a:defRPr>
            </a:lvl1pPr>
            <a:lvl2pPr indent="320040" lvl="1" marL="3566159" marR="0" rtl="0" algn="l">
              <a:lnSpc>
                <a:spcPct val="100000"/>
              </a:lnSpc>
              <a:spcBef>
                <a:spcPts val="2680"/>
              </a:spcBef>
              <a:spcAft>
                <a:spcPts val="0"/>
              </a:spcAft>
              <a:buClr>
                <a:schemeClr val="dk1"/>
              </a:buClr>
              <a:buSzPct val="100000"/>
              <a:buFont typeface="Arial"/>
              <a:buChar char="–"/>
              <a:defRPr b="0" i="0" sz="13400" u="none" cap="none" strike="noStrike">
                <a:solidFill>
                  <a:schemeClr val="dk1"/>
                </a:solidFill>
                <a:latin typeface="Calibri"/>
                <a:ea typeface="Calibri"/>
                <a:cs typeface="Calibri"/>
                <a:sym typeface="Calibri"/>
              </a:defRPr>
            </a:lvl2pPr>
            <a:lvl3pPr indent="349250" lvl="2" marL="5486400" marR="0" rtl="0" algn="l">
              <a:lnSpc>
                <a:spcPct val="100000"/>
              </a:lnSpc>
              <a:spcBef>
                <a:spcPts val="2300"/>
              </a:spcBef>
              <a:spcAft>
                <a:spcPts val="0"/>
              </a:spcAft>
              <a:buClr>
                <a:schemeClr val="dk1"/>
              </a:buClr>
              <a:buSzPct val="100000"/>
              <a:buFont typeface="Arial"/>
              <a:buChar char="•"/>
              <a:defRPr b="0" i="0" sz="11500" u="none" cap="none" strike="noStrike">
                <a:solidFill>
                  <a:schemeClr val="dk1"/>
                </a:solidFill>
                <a:latin typeface="Calibri"/>
                <a:ea typeface="Calibri"/>
                <a:cs typeface="Calibri"/>
                <a:sym typeface="Calibri"/>
              </a:defRPr>
            </a:lvl3pPr>
            <a:lvl4pPr indent="116840" lvl="3" marL="7680960" marR="0" rtl="0" algn="l">
              <a:lnSpc>
                <a:spcPct val="100000"/>
              </a:lnSpc>
              <a:spcBef>
                <a:spcPts val="1920"/>
              </a:spcBef>
              <a:spcAft>
                <a:spcPts val="0"/>
              </a:spcAft>
              <a:buClr>
                <a:schemeClr val="dk1"/>
              </a:buClr>
              <a:buSzPct val="100000"/>
              <a:buFont typeface="Arial"/>
              <a:buChar char="–"/>
              <a:defRPr b="0" i="0" sz="9600" u="none" cap="none" strike="noStrike">
                <a:solidFill>
                  <a:schemeClr val="dk1"/>
                </a:solidFill>
                <a:latin typeface="Calibri"/>
                <a:ea typeface="Calibri"/>
                <a:cs typeface="Calibri"/>
                <a:sym typeface="Calibri"/>
              </a:defRPr>
            </a:lvl4pPr>
            <a:lvl5pPr indent="119380" lvl="4" marL="9875520" marR="0" rtl="0" algn="l">
              <a:lnSpc>
                <a:spcPct val="100000"/>
              </a:lnSpc>
              <a:spcBef>
                <a:spcPts val="1920"/>
              </a:spcBef>
              <a:spcAft>
                <a:spcPts val="0"/>
              </a:spcAft>
              <a:buClr>
                <a:schemeClr val="dk1"/>
              </a:buClr>
              <a:buSzPct val="100000"/>
              <a:buFont typeface="Arial"/>
              <a:buChar char="»"/>
              <a:defRPr b="0" i="0" sz="9600" u="none" cap="none" strike="noStrike">
                <a:solidFill>
                  <a:schemeClr val="dk1"/>
                </a:solidFill>
                <a:latin typeface="Calibri"/>
                <a:ea typeface="Calibri"/>
                <a:cs typeface="Calibri"/>
                <a:sym typeface="Calibri"/>
              </a:defRPr>
            </a:lvl5pPr>
            <a:lvl6pPr indent="121919" lvl="5" marL="12070080" marR="0" rtl="0" algn="l">
              <a:lnSpc>
                <a:spcPct val="100000"/>
              </a:lnSpc>
              <a:spcBef>
                <a:spcPts val="1920"/>
              </a:spcBef>
              <a:spcAft>
                <a:spcPts val="0"/>
              </a:spcAft>
              <a:buClr>
                <a:schemeClr val="dk1"/>
              </a:buClr>
              <a:buSzPct val="100000"/>
              <a:buFont typeface="Arial"/>
              <a:buChar char="•"/>
              <a:defRPr b="0" i="0" sz="9600" u="none" cap="none" strike="noStrike">
                <a:solidFill>
                  <a:schemeClr val="dk1"/>
                </a:solidFill>
                <a:latin typeface="Calibri"/>
                <a:ea typeface="Calibri"/>
                <a:cs typeface="Calibri"/>
                <a:sym typeface="Calibri"/>
              </a:defRPr>
            </a:lvl6pPr>
            <a:lvl7pPr indent="111760" lvl="6" marL="14264639" marR="0" rtl="0" algn="l">
              <a:lnSpc>
                <a:spcPct val="100000"/>
              </a:lnSpc>
              <a:spcBef>
                <a:spcPts val="1920"/>
              </a:spcBef>
              <a:spcAft>
                <a:spcPts val="0"/>
              </a:spcAft>
              <a:buClr>
                <a:schemeClr val="dk1"/>
              </a:buClr>
              <a:buSzPct val="100000"/>
              <a:buFont typeface="Arial"/>
              <a:buChar char="•"/>
              <a:defRPr b="0" i="0" sz="9600" u="none" cap="none" strike="noStrike">
                <a:solidFill>
                  <a:schemeClr val="dk1"/>
                </a:solidFill>
                <a:latin typeface="Calibri"/>
                <a:ea typeface="Calibri"/>
                <a:cs typeface="Calibri"/>
                <a:sym typeface="Calibri"/>
              </a:defRPr>
            </a:lvl7pPr>
            <a:lvl8pPr indent="114300" lvl="7" marL="16459200" marR="0" rtl="0" algn="l">
              <a:lnSpc>
                <a:spcPct val="100000"/>
              </a:lnSpc>
              <a:spcBef>
                <a:spcPts val="1920"/>
              </a:spcBef>
              <a:spcAft>
                <a:spcPts val="0"/>
              </a:spcAft>
              <a:buClr>
                <a:schemeClr val="dk1"/>
              </a:buClr>
              <a:buSzPct val="100000"/>
              <a:buFont typeface="Arial"/>
              <a:buChar char="•"/>
              <a:defRPr b="0" i="0" sz="9600" u="none" cap="none" strike="noStrike">
                <a:solidFill>
                  <a:schemeClr val="dk1"/>
                </a:solidFill>
                <a:latin typeface="Calibri"/>
                <a:ea typeface="Calibri"/>
                <a:cs typeface="Calibri"/>
                <a:sym typeface="Calibri"/>
              </a:defRPr>
            </a:lvl8pPr>
            <a:lvl9pPr indent="116839" lvl="8" marL="18653760" marR="0" rtl="0" algn="l">
              <a:lnSpc>
                <a:spcPct val="100000"/>
              </a:lnSpc>
              <a:spcBef>
                <a:spcPts val="1920"/>
              </a:spcBef>
              <a:spcAft>
                <a:spcPts val="0"/>
              </a:spcAft>
              <a:buClr>
                <a:schemeClr val="dk1"/>
              </a:buClr>
              <a:buSzPct val="100000"/>
              <a:buFont typeface="Arial"/>
              <a:buChar char="•"/>
              <a:defRPr b="0" i="0" sz="9600" u="none" cap="none" strike="noStrike">
                <a:solidFill>
                  <a:schemeClr val="dk1"/>
                </a:solidFill>
                <a:latin typeface="Calibri"/>
                <a:ea typeface="Calibri"/>
                <a:cs typeface="Calibri"/>
                <a:sym typeface="Calibri"/>
              </a:defRPr>
            </a:lvl9pPr>
          </a:lstStyle>
          <a:p/>
        </p:txBody>
      </p:sp>
      <p:sp>
        <p:nvSpPr>
          <p:cNvPr id="61" name="Shape 61"/>
          <p:cNvSpPr txBox="1"/>
          <p:nvPr>
            <p:ph idx="2" type="body"/>
          </p:nvPr>
        </p:nvSpPr>
        <p:spPr>
          <a:xfrm>
            <a:off x="2194563" y="6888482"/>
            <a:ext cx="14439900" cy="22517100"/>
          </a:xfrm>
          <a:prstGeom prst="rect">
            <a:avLst/>
          </a:prstGeom>
          <a:noFill/>
          <a:ln>
            <a:noFill/>
          </a:ln>
        </p:spPr>
        <p:txBody>
          <a:bodyPr anchorCtr="0" anchor="t" bIns="91425" lIns="91425" rIns="91425" tIns="91425"/>
          <a:lstStyle>
            <a:lvl1pPr indent="0" lvl="0" marL="0" marR="0" rtl="0" algn="l">
              <a:lnSpc>
                <a:spcPct val="100000"/>
              </a:lnSpc>
              <a:spcBef>
                <a:spcPts val="1340"/>
              </a:spcBef>
              <a:spcAft>
                <a:spcPts val="0"/>
              </a:spcAft>
              <a:buClr>
                <a:schemeClr val="dk1"/>
              </a:buClr>
              <a:buFont typeface="Arial"/>
              <a:buNone/>
              <a:defRPr b="0" i="0" sz="6700" u="none" cap="none" strike="noStrike">
                <a:solidFill>
                  <a:schemeClr val="dk1"/>
                </a:solidFill>
                <a:latin typeface="Calibri"/>
                <a:ea typeface="Calibri"/>
                <a:cs typeface="Calibri"/>
                <a:sym typeface="Calibri"/>
              </a:defRPr>
            </a:lvl1pPr>
            <a:lvl2pPr indent="-10160" lvl="1" marL="2194560" marR="0" rtl="0" algn="l">
              <a:lnSpc>
                <a:spcPct val="100000"/>
              </a:lnSpc>
              <a:spcBef>
                <a:spcPts val="1160"/>
              </a:spcBef>
              <a:spcAft>
                <a:spcPts val="0"/>
              </a:spcAft>
              <a:buClr>
                <a:schemeClr val="dk1"/>
              </a:buClr>
              <a:buFont typeface="Arial"/>
              <a:buNone/>
              <a:defRPr b="0" i="0" sz="5800" u="none" cap="none" strike="noStrike">
                <a:solidFill>
                  <a:schemeClr val="dk1"/>
                </a:solidFill>
                <a:latin typeface="Calibri"/>
                <a:ea typeface="Calibri"/>
                <a:cs typeface="Calibri"/>
                <a:sym typeface="Calibri"/>
              </a:defRPr>
            </a:lvl2pPr>
            <a:lvl3pPr indent="-7620" lvl="2" marL="4389120" marR="0" rtl="0" algn="l">
              <a:lnSpc>
                <a:spcPct val="100000"/>
              </a:lnSpc>
              <a:spcBef>
                <a:spcPts val="960"/>
              </a:spcBef>
              <a:spcAft>
                <a:spcPts val="0"/>
              </a:spcAft>
              <a:buClr>
                <a:schemeClr val="dk1"/>
              </a:buClr>
              <a:buFont typeface="Arial"/>
              <a:buNone/>
              <a:defRPr b="0" i="0" sz="4800" u="none" cap="none" strike="noStrike">
                <a:solidFill>
                  <a:schemeClr val="dk1"/>
                </a:solidFill>
                <a:latin typeface="Calibri"/>
                <a:ea typeface="Calibri"/>
                <a:cs typeface="Calibri"/>
                <a:sym typeface="Calibri"/>
              </a:defRPr>
            </a:lvl3pPr>
            <a:lvl4pPr indent="-5080" lvl="3" marL="6583680" marR="0" rtl="0" algn="l">
              <a:lnSpc>
                <a:spcPct val="100000"/>
              </a:lnSpc>
              <a:spcBef>
                <a:spcPts val="860"/>
              </a:spcBef>
              <a:spcAft>
                <a:spcPts val="0"/>
              </a:spcAft>
              <a:buClr>
                <a:schemeClr val="dk1"/>
              </a:buClr>
              <a:buFont typeface="Arial"/>
              <a:buNone/>
              <a:defRPr b="0" i="0" sz="4300" u="none" cap="none" strike="noStrike">
                <a:solidFill>
                  <a:schemeClr val="dk1"/>
                </a:solidFill>
                <a:latin typeface="Calibri"/>
                <a:ea typeface="Calibri"/>
                <a:cs typeface="Calibri"/>
                <a:sym typeface="Calibri"/>
              </a:defRPr>
            </a:lvl4pPr>
            <a:lvl5pPr indent="-2540" lvl="4" marL="8778240" marR="0" rtl="0" algn="l">
              <a:lnSpc>
                <a:spcPct val="100000"/>
              </a:lnSpc>
              <a:spcBef>
                <a:spcPts val="860"/>
              </a:spcBef>
              <a:spcAft>
                <a:spcPts val="0"/>
              </a:spcAft>
              <a:buClr>
                <a:schemeClr val="dk1"/>
              </a:buClr>
              <a:buFont typeface="Arial"/>
              <a:buNone/>
              <a:defRPr b="0" i="0" sz="4300" u="none" cap="none" strike="noStrike">
                <a:solidFill>
                  <a:schemeClr val="dk1"/>
                </a:solidFill>
                <a:latin typeface="Calibri"/>
                <a:ea typeface="Calibri"/>
                <a:cs typeface="Calibri"/>
                <a:sym typeface="Calibri"/>
              </a:defRPr>
            </a:lvl5pPr>
            <a:lvl6pPr indent="0" lvl="5" marL="10972800" marR="0" rtl="0" algn="l">
              <a:lnSpc>
                <a:spcPct val="100000"/>
              </a:lnSpc>
              <a:spcBef>
                <a:spcPts val="860"/>
              </a:spcBef>
              <a:spcAft>
                <a:spcPts val="0"/>
              </a:spcAft>
              <a:buClr>
                <a:schemeClr val="dk1"/>
              </a:buClr>
              <a:buFont typeface="Arial"/>
              <a:buNone/>
              <a:defRPr b="0" i="0" sz="4300" u="none" cap="none" strike="noStrike">
                <a:solidFill>
                  <a:schemeClr val="dk1"/>
                </a:solidFill>
                <a:latin typeface="Calibri"/>
                <a:ea typeface="Calibri"/>
                <a:cs typeface="Calibri"/>
                <a:sym typeface="Calibri"/>
              </a:defRPr>
            </a:lvl6pPr>
            <a:lvl7pPr indent="-10160" lvl="6" marL="13167361" marR="0" rtl="0" algn="l">
              <a:lnSpc>
                <a:spcPct val="100000"/>
              </a:lnSpc>
              <a:spcBef>
                <a:spcPts val="860"/>
              </a:spcBef>
              <a:spcAft>
                <a:spcPts val="0"/>
              </a:spcAft>
              <a:buClr>
                <a:schemeClr val="dk1"/>
              </a:buClr>
              <a:buFont typeface="Arial"/>
              <a:buNone/>
              <a:defRPr b="0" i="0" sz="4300" u="none" cap="none" strike="noStrike">
                <a:solidFill>
                  <a:schemeClr val="dk1"/>
                </a:solidFill>
                <a:latin typeface="Calibri"/>
                <a:ea typeface="Calibri"/>
                <a:cs typeface="Calibri"/>
                <a:sym typeface="Calibri"/>
              </a:defRPr>
            </a:lvl7pPr>
            <a:lvl8pPr indent="-7619" lvl="7" marL="15361920" marR="0" rtl="0" algn="l">
              <a:lnSpc>
                <a:spcPct val="100000"/>
              </a:lnSpc>
              <a:spcBef>
                <a:spcPts val="860"/>
              </a:spcBef>
              <a:spcAft>
                <a:spcPts val="0"/>
              </a:spcAft>
              <a:buClr>
                <a:schemeClr val="dk1"/>
              </a:buClr>
              <a:buFont typeface="Arial"/>
              <a:buNone/>
              <a:defRPr b="0" i="0" sz="4300" u="none" cap="none" strike="noStrike">
                <a:solidFill>
                  <a:schemeClr val="dk1"/>
                </a:solidFill>
                <a:latin typeface="Calibri"/>
                <a:ea typeface="Calibri"/>
                <a:cs typeface="Calibri"/>
                <a:sym typeface="Calibri"/>
              </a:defRPr>
            </a:lvl8pPr>
            <a:lvl9pPr indent="-5080" lvl="8" marL="17556480" marR="0" rtl="0" algn="l">
              <a:lnSpc>
                <a:spcPct val="100000"/>
              </a:lnSpc>
              <a:spcBef>
                <a:spcPts val="860"/>
              </a:spcBef>
              <a:spcAft>
                <a:spcPts val="0"/>
              </a:spcAft>
              <a:buClr>
                <a:schemeClr val="dk1"/>
              </a:buClr>
              <a:buFont typeface="Arial"/>
              <a:buNone/>
              <a:defRPr b="0" i="0" sz="4300" u="none" cap="none" strike="noStrike">
                <a:solidFill>
                  <a:schemeClr val="dk1"/>
                </a:solidFill>
                <a:latin typeface="Calibri"/>
                <a:ea typeface="Calibri"/>
                <a:cs typeface="Calibri"/>
                <a:sym typeface="Calibri"/>
              </a:defRPr>
            </a:lvl9pPr>
          </a:lstStyle>
          <a:p/>
        </p:txBody>
      </p:sp>
      <p:sp>
        <p:nvSpPr>
          <p:cNvPr id="62" name="Shape 62"/>
          <p:cNvSpPr txBox="1"/>
          <p:nvPr>
            <p:ph idx="10" type="dt"/>
          </p:nvPr>
        </p:nvSpPr>
        <p:spPr>
          <a:xfrm>
            <a:off x="2194558" y="30510481"/>
            <a:ext cx="10241279" cy="17526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Calibri"/>
              <a:buNone/>
              <a:defRPr b="0" i="0" sz="5800" u="none" cap="none" strike="noStrike">
                <a:solidFill>
                  <a:srgbClr val="888888"/>
                </a:solidFill>
                <a:latin typeface="Calibri"/>
                <a:ea typeface="Calibri"/>
                <a:cs typeface="Calibri"/>
                <a:sym typeface="Calibri"/>
              </a:defRPr>
            </a:lvl1pPr>
            <a:lvl2pPr indent="-10160" lvl="1" marL="219456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2pPr>
            <a:lvl3pPr indent="-7620" lvl="2" marL="438912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3pPr>
            <a:lvl4pPr indent="-5080" lvl="3" marL="658368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4pPr>
            <a:lvl5pPr indent="-2540" lvl="4" marL="877824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5pPr>
            <a:lvl6pPr indent="0" lvl="5" marL="1097280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6pPr>
            <a:lvl7pPr indent="-10160" lvl="6" marL="13167361"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7pPr>
            <a:lvl8pPr indent="-7619" lvl="7" marL="1536192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8pPr>
            <a:lvl9pPr indent="-5080" lvl="8" marL="1755648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9pPr>
          </a:lstStyle>
          <a:p/>
        </p:txBody>
      </p:sp>
      <p:sp>
        <p:nvSpPr>
          <p:cNvPr id="63" name="Shape 63"/>
          <p:cNvSpPr txBox="1"/>
          <p:nvPr>
            <p:ph idx="11" type="ftr"/>
          </p:nvPr>
        </p:nvSpPr>
        <p:spPr>
          <a:xfrm>
            <a:off x="14996159" y="30510481"/>
            <a:ext cx="13898879" cy="17526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5800" u="none" cap="none" strike="noStrike">
                <a:solidFill>
                  <a:srgbClr val="888888"/>
                </a:solidFill>
                <a:latin typeface="Calibri"/>
                <a:ea typeface="Calibri"/>
                <a:cs typeface="Calibri"/>
                <a:sym typeface="Calibri"/>
              </a:defRPr>
            </a:lvl1pPr>
            <a:lvl2pPr indent="-10160" lvl="1" marL="219456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2pPr>
            <a:lvl3pPr indent="-7620" lvl="2" marL="438912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3pPr>
            <a:lvl4pPr indent="-5080" lvl="3" marL="658368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4pPr>
            <a:lvl5pPr indent="-2540" lvl="4" marL="877824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5pPr>
            <a:lvl6pPr indent="0" lvl="5" marL="1097280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6pPr>
            <a:lvl7pPr indent="-10160" lvl="6" marL="13167361"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7pPr>
            <a:lvl8pPr indent="-7619" lvl="7" marL="1536192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8pPr>
            <a:lvl9pPr indent="-5080" lvl="8" marL="1755648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9pPr>
          </a:lstStyle>
          <a:p/>
        </p:txBody>
      </p:sp>
      <p:sp>
        <p:nvSpPr>
          <p:cNvPr id="64" name="Shape 64"/>
          <p:cNvSpPr txBox="1"/>
          <p:nvPr>
            <p:ph idx="12" type="sldNum"/>
          </p:nvPr>
        </p:nvSpPr>
        <p:spPr>
          <a:xfrm>
            <a:off x="31455359" y="30510481"/>
            <a:ext cx="10241279" cy="1752600"/>
          </a:xfrm>
          <a:prstGeom prst="rect">
            <a:avLst/>
          </a:prstGeom>
          <a:noFill/>
          <a:ln>
            <a:noFill/>
          </a:ln>
        </p:spPr>
        <p:txBody>
          <a:bodyPr anchorCtr="0" anchor="ctr" bIns="219450" lIns="438900" rIns="438900" tIns="21945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US" sz="58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65" name="Shape 65"/>
        <p:cNvGrpSpPr/>
        <p:nvPr/>
      </p:nvGrpSpPr>
      <p:grpSpPr>
        <a:xfrm>
          <a:off x="0" y="0"/>
          <a:ext cx="0" cy="0"/>
          <a:chOff x="0" y="0"/>
          <a:chExt cx="0" cy="0"/>
        </a:xfrm>
      </p:grpSpPr>
      <p:sp>
        <p:nvSpPr>
          <p:cNvPr id="66" name="Shape 66"/>
          <p:cNvSpPr txBox="1"/>
          <p:nvPr>
            <p:ph type="title"/>
          </p:nvPr>
        </p:nvSpPr>
        <p:spPr>
          <a:xfrm>
            <a:off x="8602982" y="23042879"/>
            <a:ext cx="26334720" cy="2720341"/>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dk1"/>
              </a:buClr>
              <a:buFont typeface="Calibri"/>
              <a:buNone/>
              <a:defRPr b="1" i="0" sz="9600" u="none" cap="none" strike="noStrike">
                <a:solidFill>
                  <a:schemeClr val="dk1"/>
                </a:solidFill>
                <a:latin typeface="Calibri"/>
                <a:ea typeface="Calibri"/>
                <a:cs typeface="Calibri"/>
                <a:sym typeface="Calibri"/>
              </a:defRPr>
            </a:lvl1pPr>
            <a:lvl2pPr indent="0" lvl="1">
              <a:spcBef>
                <a:spcPts val="0"/>
              </a:spcBef>
              <a:buFont typeface="Arial"/>
              <a:buNone/>
              <a:defRPr sz="1800"/>
            </a:lvl2pPr>
            <a:lvl3pPr indent="0" lvl="2">
              <a:spcBef>
                <a:spcPts val="0"/>
              </a:spcBef>
              <a:buFont typeface="Arial"/>
              <a:buNone/>
              <a:defRPr sz="1800"/>
            </a:lvl3pPr>
            <a:lvl4pPr indent="0" lvl="3">
              <a:spcBef>
                <a:spcPts val="0"/>
              </a:spcBef>
              <a:buFont typeface="Arial"/>
              <a:buNone/>
              <a:defRPr sz="1800"/>
            </a:lvl4pPr>
            <a:lvl5pPr indent="0" lvl="4">
              <a:spcBef>
                <a:spcPts val="0"/>
              </a:spcBef>
              <a:buFont typeface="Arial"/>
              <a:buNone/>
              <a:defRPr sz="1800"/>
            </a:lvl5pPr>
            <a:lvl6pPr indent="0" lvl="5">
              <a:spcBef>
                <a:spcPts val="0"/>
              </a:spcBef>
              <a:buFont typeface="Arial"/>
              <a:buNone/>
              <a:defRPr sz="1800"/>
            </a:lvl6pPr>
            <a:lvl7pPr indent="0" lvl="6">
              <a:spcBef>
                <a:spcPts val="0"/>
              </a:spcBef>
              <a:buFont typeface="Arial"/>
              <a:buNone/>
              <a:defRPr sz="1800"/>
            </a:lvl7pPr>
            <a:lvl8pPr indent="0" lvl="7">
              <a:spcBef>
                <a:spcPts val="0"/>
              </a:spcBef>
              <a:buFont typeface="Arial"/>
              <a:buNone/>
              <a:defRPr sz="1800"/>
            </a:lvl8pPr>
            <a:lvl9pPr indent="0" lvl="8">
              <a:spcBef>
                <a:spcPts val="0"/>
              </a:spcBef>
              <a:buFont typeface="Arial"/>
              <a:buNone/>
              <a:defRPr sz="1800"/>
            </a:lvl9pPr>
          </a:lstStyle>
          <a:p/>
        </p:txBody>
      </p:sp>
      <p:sp>
        <p:nvSpPr>
          <p:cNvPr id="67" name="Shape 67"/>
          <p:cNvSpPr/>
          <p:nvPr>
            <p:ph idx="2" type="pic"/>
          </p:nvPr>
        </p:nvSpPr>
        <p:spPr>
          <a:xfrm>
            <a:off x="8602982" y="2941318"/>
            <a:ext cx="26334720" cy="19751040"/>
          </a:xfrm>
          <a:prstGeom prst="rect">
            <a:avLst/>
          </a:prstGeom>
          <a:noFill/>
          <a:ln>
            <a:noFill/>
          </a:ln>
        </p:spPr>
        <p:txBody>
          <a:bodyPr anchorCtr="0" anchor="t" bIns="91425" lIns="91425" rIns="91425" tIns="91425"/>
          <a:lstStyle>
            <a:lvl1pPr indent="0" lvl="0" marL="0" marR="0" rtl="0" algn="l">
              <a:lnSpc>
                <a:spcPct val="100000"/>
              </a:lnSpc>
              <a:spcBef>
                <a:spcPts val="3080"/>
              </a:spcBef>
              <a:spcAft>
                <a:spcPts val="0"/>
              </a:spcAft>
              <a:buClr>
                <a:schemeClr val="dk1"/>
              </a:buClr>
              <a:buFont typeface="Arial"/>
              <a:buNone/>
              <a:defRPr b="0" i="0" sz="15400" u="none" cap="none" strike="noStrike">
                <a:solidFill>
                  <a:schemeClr val="dk1"/>
                </a:solidFill>
                <a:latin typeface="Calibri"/>
                <a:ea typeface="Calibri"/>
                <a:cs typeface="Calibri"/>
                <a:sym typeface="Calibri"/>
              </a:defRPr>
            </a:lvl1pPr>
            <a:lvl2pPr indent="-10160" lvl="1" marL="2194560" marR="0" rtl="0" algn="l">
              <a:lnSpc>
                <a:spcPct val="100000"/>
              </a:lnSpc>
              <a:spcBef>
                <a:spcPts val="2680"/>
              </a:spcBef>
              <a:spcAft>
                <a:spcPts val="0"/>
              </a:spcAft>
              <a:buClr>
                <a:schemeClr val="dk1"/>
              </a:buClr>
              <a:buFont typeface="Arial"/>
              <a:buNone/>
              <a:defRPr b="0" i="0" sz="13400" u="none" cap="none" strike="noStrike">
                <a:solidFill>
                  <a:schemeClr val="dk1"/>
                </a:solidFill>
                <a:latin typeface="Calibri"/>
                <a:ea typeface="Calibri"/>
                <a:cs typeface="Calibri"/>
                <a:sym typeface="Calibri"/>
              </a:defRPr>
            </a:lvl2pPr>
            <a:lvl3pPr indent="-7620" lvl="2" marL="4389120" marR="0" rtl="0" algn="l">
              <a:lnSpc>
                <a:spcPct val="100000"/>
              </a:lnSpc>
              <a:spcBef>
                <a:spcPts val="2300"/>
              </a:spcBef>
              <a:spcAft>
                <a:spcPts val="0"/>
              </a:spcAft>
              <a:buClr>
                <a:schemeClr val="dk1"/>
              </a:buClr>
              <a:buFont typeface="Arial"/>
              <a:buNone/>
              <a:defRPr b="0" i="0" sz="11500" u="none" cap="none" strike="noStrike">
                <a:solidFill>
                  <a:schemeClr val="dk1"/>
                </a:solidFill>
                <a:latin typeface="Calibri"/>
                <a:ea typeface="Calibri"/>
                <a:cs typeface="Calibri"/>
                <a:sym typeface="Calibri"/>
              </a:defRPr>
            </a:lvl3pPr>
            <a:lvl4pPr indent="-5080" lvl="3" marL="6583680" marR="0" rtl="0" algn="l">
              <a:lnSpc>
                <a:spcPct val="100000"/>
              </a:lnSpc>
              <a:spcBef>
                <a:spcPts val="1920"/>
              </a:spcBef>
              <a:spcAft>
                <a:spcPts val="0"/>
              </a:spcAft>
              <a:buClr>
                <a:schemeClr val="dk1"/>
              </a:buClr>
              <a:buFont typeface="Arial"/>
              <a:buNone/>
              <a:defRPr b="0" i="0" sz="9600" u="none" cap="none" strike="noStrike">
                <a:solidFill>
                  <a:schemeClr val="dk1"/>
                </a:solidFill>
                <a:latin typeface="Calibri"/>
                <a:ea typeface="Calibri"/>
                <a:cs typeface="Calibri"/>
                <a:sym typeface="Calibri"/>
              </a:defRPr>
            </a:lvl4pPr>
            <a:lvl5pPr indent="-2540" lvl="4" marL="8778240" marR="0" rtl="0" algn="l">
              <a:lnSpc>
                <a:spcPct val="100000"/>
              </a:lnSpc>
              <a:spcBef>
                <a:spcPts val="1920"/>
              </a:spcBef>
              <a:spcAft>
                <a:spcPts val="0"/>
              </a:spcAft>
              <a:buClr>
                <a:schemeClr val="dk1"/>
              </a:buClr>
              <a:buFont typeface="Arial"/>
              <a:buNone/>
              <a:defRPr b="0" i="0" sz="9600" u="none" cap="none" strike="noStrike">
                <a:solidFill>
                  <a:schemeClr val="dk1"/>
                </a:solidFill>
                <a:latin typeface="Calibri"/>
                <a:ea typeface="Calibri"/>
                <a:cs typeface="Calibri"/>
                <a:sym typeface="Calibri"/>
              </a:defRPr>
            </a:lvl5pPr>
            <a:lvl6pPr indent="0" lvl="5" marL="10972800" marR="0" rtl="0" algn="l">
              <a:lnSpc>
                <a:spcPct val="100000"/>
              </a:lnSpc>
              <a:spcBef>
                <a:spcPts val="1920"/>
              </a:spcBef>
              <a:spcAft>
                <a:spcPts val="0"/>
              </a:spcAft>
              <a:buClr>
                <a:schemeClr val="dk1"/>
              </a:buClr>
              <a:buFont typeface="Arial"/>
              <a:buNone/>
              <a:defRPr b="0" i="0" sz="9600" u="none" cap="none" strike="noStrike">
                <a:solidFill>
                  <a:schemeClr val="dk1"/>
                </a:solidFill>
                <a:latin typeface="Calibri"/>
                <a:ea typeface="Calibri"/>
                <a:cs typeface="Calibri"/>
                <a:sym typeface="Calibri"/>
              </a:defRPr>
            </a:lvl6pPr>
            <a:lvl7pPr indent="-10160" lvl="6" marL="13167361" marR="0" rtl="0" algn="l">
              <a:lnSpc>
                <a:spcPct val="100000"/>
              </a:lnSpc>
              <a:spcBef>
                <a:spcPts val="1920"/>
              </a:spcBef>
              <a:spcAft>
                <a:spcPts val="0"/>
              </a:spcAft>
              <a:buClr>
                <a:schemeClr val="dk1"/>
              </a:buClr>
              <a:buFont typeface="Arial"/>
              <a:buNone/>
              <a:defRPr b="0" i="0" sz="9600" u="none" cap="none" strike="noStrike">
                <a:solidFill>
                  <a:schemeClr val="dk1"/>
                </a:solidFill>
                <a:latin typeface="Calibri"/>
                <a:ea typeface="Calibri"/>
                <a:cs typeface="Calibri"/>
                <a:sym typeface="Calibri"/>
              </a:defRPr>
            </a:lvl7pPr>
            <a:lvl8pPr indent="-7619" lvl="7" marL="15361920" marR="0" rtl="0" algn="l">
              <a:lnSpc>
                <a:spcPct val="100000"/>
              </a:lnSpc>
              <a:spcBef>
                <a:spcPts val="1920"/>
              </a:spcBef>
              <a:spcAft>
                <a:spcPts val="0"/>
              </a:spcAft>
              <a:buClr>
                <a:schemeClr val="dk1"/>
              </a:buClr>
              <a:buFont typeface="Arial"/>
              <a:buNone/>
              <a:defRPr b="0" i="0" sz="9600" u="none" cap="none" strike="noStrike">
                <a:solidFill>
                  <a:schemeClr val="dk1"/>
                </a:solidFill>
                <a:latin typeface="Calibri"/>
                <a:ea typeface="Calibri"/>
                <a:cs typeface="Calibri"/>
                <a:sym typeface="Calibri"/>
              </a:defRPr>
            </a:lvl8pPr>
            <a:lvl9pPr indent="-5080" lvl="8" marL="17556480" marR="0" rtl="0" algn="l">
              <a:lnSpc>
                <a:spcPct val="100000"/>
              </a:lnSpc>
              <a:spcBef>
                <a:spcPts val="1920"/>
              </a:spcBef>
              <a:spcAft>
                <a:spcPts val="0"/>
              </a:spcAft>
              <a:buClr>
                <a:schemeClr val="dk1"/>
              </a:buClr>
              <a:buFont typeface="Arial"/>
              <a:buNone/>
              <a:defRPr b="0" i="0" sz="9600" u="none" cap="none" strike="noStrike">
                <a:solidFill>
                  <a:schemeClr val="dk1"/>
                </a:solidFill>
                <a:latin typeface="Calibri"/>
                <a:ea typeface="Calibri"/>
                <a:cs typeface="Calibri"/>
                <a:sym typeface="Calibri"/>
              </a:defRPr>
            </a:lvl9pPr>
          </a:lstStyle>
          <a:p/>
        </p:txBody>
      </p:sp>
      <p:sp>
        <p:nvSpPr>
          <p:cNvPr id="68" name="Shape 68"/>
          <p:cNvSpPr txBox="1"/>
          <p:nvPr>
            <p:ph idx="1" type="body"/>
          </p:nvPr>
        </p:nvSpPr>
        <p:spPr>
          <a:xfrm>
            <a:off x="8602982" y="25763220"/>
            <a:ext cx="26334720" cy="3863336"/>
          </a:xfrm>
          <a:prstGeom prst="rect">
            <a:avLst/>
          </a:prstGeom>
          <a:noFill/>
          <a:ln>
            <a:noFill/>
          </a:ln>
        </p:spPr>
        <p:txBody>
          <a:bodyPr anchorCtr="0" anchor="t" bIns="91425" lIns="91425" rIns="91425" tIns="91425"/>
          <a:lstStyle>
            <a:lvl1pPr indent="0" lvl="0" marL="0" marR="0" rtl="0" algn="l">
              <a:lnSpc>
                <a:spcPct val="100000"/>
              </a:lnSpc>
              <a:spcBef>
                <a:spcPts val="1340"/>
              </a:spcBef>
              <a:spcAft>
                <a:spcPts val="0"/>
              </a:spcAft>
              <a:buClr>
                <a:schemeClr val="dk1"/>
              </a:buClr>
              <a:buFont typeface="Arial"/>
              <a:buNone/>
              <a:defRPr b="0" i="0" sz="6700" u="none" cap="none" strike="noStrike">
                <a:solidFill>
                  <a:schemeClr val="dk1"/>
                </a:solidFill>
                <a:latin typeface="Calibri"/>
                <a:ea typeface="Calibri"/>
                <a:cs typeface="Calibri"/>
                <a:sym typeface="Calibri"/>
              </a:defRPr>
            </a:lvl1pPr>
            <a:lvl2pPr indent="-10160" lvl="1" marL="2194560" marR="0" rtl="0" algn="l">
              <a:lnSpc>
                <a:spcPct val="100000"/>
              </a:lnSpc>
              <a:spcBef>
                <a:spcPts val="1160"/>
              </a:spcBef>
              <a:spcAft>
                <a:spcPts val="0"/>
              </a:spcAft>
              <a:buClr>
                <a:schemeClr val="dk1"/>
              </a:buClr>
              <a:buFont typeface="Arial"/>
              <a:buNone/>
              <a:defRPr b="0" i="0" sz="5800" u="none" cap="none" strike="noStrike">
                <a:solidFill>
                  <a:schemeClr val="dk1"/>
                </a:solidFill>
                <a:latin typeface="Calibri"/>
                <a:ea typeface="Calibri"/>
                <a:cs typeface="Calibri"/>
                <a:sym typeface="Calibri"/>
              </a:defRPr>
            </a:lvl2pPr>
            <a:lvl3pPr indent="-7620" lvl="2" marL="4389120" marR="0" rtl="0" algn="l">
              <a:lnSpc>
                <a:spcPct val="100000"/>
              </a:lnSpc>
              <a:spcBef>
                <a:spcPts val="960"/>
              </a:spcBef>
              <a:spcAft>
                <a:spcPts val="0"/>
              </a:spcAft>
              <a:buClr>
                <a:schemeClr val="dk1"/>
              </a:buClr>
              <a:buFont typeface="Arial"/>
              <a:buNone/>
              <a:defRPr b="0" i="0" sz="4800" u="none" cap="none" strike="noStrike">
                <a:solidFill>
                  <a:schemeClr val="dk1"/>
                </a:solidFill>
                <a:latin typeface="Calibri"/>
                <a:ea typeface="Calibri"/>
                <a:cs typeface="Calibri"/>
                <a:sym typeface="Calibri"/>
              </a:defRPr>
            </a:lvl3pPr>
            <a:lvl4pPr indent="-5080" lvl="3" marL="6583680" marR="0" rtl="0" algn="l">
              <a:lnSpc>
                <a:spcPct val="100000"/>
              </a:lnSpc>
              <a:spcBef>
                <a:spcPts val="860"/>
              </a:spcBef>
              <a:spcAft>
                <a:spcPts val="0"/>
              </a:spcAft>
              <a:buClr>
                <a:schemeClr val="dk1"/>
              </a:buClr>
              <a:buFont typeface="Arial"/>
              <a:buNone/>
              <a:defRPr b="0" i="0" sz="4300" u="none" cap="none" strike="noStrike">
                <a:solidFill>
                  <a:schemeClr val="dk1"/>
                </a:solidFill>
                <a:latin typeface="Calibri"/>
                <a:ea typeface="Calibri"/>
                <a:cs typeface="Calibri"/>
                <a:sym typeface="Calibri"/>
              </a:defRPr>
            </a:lvl4pPr>
            <a:lvl5pPr indent="-2540" lvl="4" marL="8778240" marR="0" rtl="0" algn="l">
              <a:lnSpc>
                <a:spcPct val="100000"/>
              </a:lnSpc>
              <a:spcBef>
                <a:spcPts val="860"/>
              </a:spcBef>
              <a:spcAft>
                <a:spcPts val="0"/>
              </a:spcAft>
              <a:buClr>
                <a:schemeClr val="dk1"/>
              </a:buClr>
              <a:buFont typeface="Arial"/>
              <a:buNone/>
              <a:defRPr b="0" i="0" sz="4300" u="none" cap="none" strike="noStrike">
                <a:solidFill>
                  <a:schemeClr val="dk1"/>
                </a:solidFill>
                <a:latin typeface="Calibri"/>
                <a:ea typeface="Calibri"/>
                <a:cs typeface="Calibri"/>
                <a:sym typeface="Calibri"/>
              </a:defRPr>
            </a:lvl5pPr>
            <a:lvl6pPr indent="0" lvl="5" marL="10972800" marR="0" rtl="0" algn="l">
              <a:lnSpc>
                <a:spcPct val="100000"/>
              </a:lnSpc>
              <a:spcBef>
                <a:spcPts val="860"/>
              </a:spcBef>
              <a:spcAft>
                <a:spcPts val="0"/>
              </a:spcAft>
              <a:buClr>
                <a:schemeClr val="dk1"/>
              </a:buClr>
              <a:buFont typeface="Arial"/>
              <a:buNone/>
              <a:defRPr b="0" i="0" sz="4300" u="none" cap="none" strike="noStrike">
                <a:solidFill>
                  <a:schemeClr val="dk1"/>
                </a:solidFill>
                <a:latin typeface="Calibri"/>
                <a:ea typeface="Calibri"/>
                <a:cs typeface="Calibri"/>
                <a:sym typeface="Calibri"/>
              </a:defRPr>
            </a:lvl6pPr>
            <a:lvl7pPr indent="-10160" lvl="6" marL="13167361" marR="0" rtl="0" algn="l">
              <a:lnSpc>
                <a:spcPct val="100000"/>
              </a:lnSpc>
              <a:spcBef>
                <a:spcPts val="860"/>
              </a:spcBef>
              <a:spcAft>
                <a:spcPts val="0"/>
              </a:spcAft>
              <a:buClr>
                <a:schemeClr val="dk1"/>
              </a:buClr>
              <a:buFont typeface="Arial"/>
              <a:buNone/>
              <a:defRPr b="0" i="0" sz="4300" u="none" cap="none" strike="noStrike">
                <a:solidFill>
                  <a:schemeClr val="dk1"/>
                </a:solidFill>
                <a:latin typeface="Calibri"/>
                <a:ea typeface="Calibri"/>
                <a:cs typeface="Calibri"/>
                <a:sym typeface="Calibri"/>
              </a:defRPr>
            </a:lvl7pPr>
            <a:lvl8pPr indent="-7619" lvl="7" marL="15361920" marR="0" rtl="0" algn="l">
              <a:lnSpc>
                <a:spcPct val="100000"/>
              </a:lnSpc>
              <a:spcBef>
                <a:spcPts val="860"/>
              </a:spcBef>
              <a:spcAft>
                <a:spcPts val="0"/>
              </a:spcAft>
              <a:buClr>
                <a:schemeClr val="dk1"/>
              </a:buClr>
              <a:buFont typeface="Arial"/>
              <a:buNone/>
              <a:defRPr b="0" i="0" sz="4300" u="none" cap="none" strike="noStrike">
                <a:solidFill>
                  <a:schemeClr val="dk1"/>
                </a:solidFill>
                <a:latin typeface="Calibri"/>
                <a:ea typeface="Calibri"/>
                <a:cs typeface="Calibri"/>
                <a:sym typeface="Calibri"/>
              </a:defRPr>
            </a:lvl8pPr>
            <a:lvl9pPr indent="-5080" lvl="8" marL="17556480" marR="0" rtl="0" algn="l">
              <a:lnSpc>
                <a:spcPct val="100000"/>
              </a:lnSpc>
              <a:spcBef>
                <a:spcPts val="860"/>
              </a:spcBef>
              <a:spcAft>
                <a:spcPts val="0"/>
              </a:spcAft>
              <a:buClr>
                <a:schemeClr val="dk1"/>
              </a:buClr>
              <a:buFont typeface="Arial"/>
              <a:buNone/>
              <a:defRPr b="0" i="0" sz="4300" u="none" cap="none" strike="noStrike">
                <a:solidFill>
                  <a:schemeClr val="dk1"/>
                </a:solidFill>
                <a:latin typeface="Calibri"/>
                <a:ea typeface="Calibri"/>
                <a:cs typeface="Calibri"/>
                <a:sym typeface="Calibri"/>
              </a:defRPr>
            </a:lvl9pPr>
          </a:lstStyle>
          <a:p/>
        </p:txBody>
      </p:sp>
      <p:sp>
        <p:nvSpPr>
          <p:cNvPr id="69" name="Shape 69"/>
          <p:cNvSpPr txBox="1"/>
          <p:nvPr>
            <p:ph idx="10" type="dt"/>
          </p:nvPr>
        </p:nvSpPr>
        <p:spPr>
          <a:xfrm>
            <a:off x="2194558" y="30510481"/>
            <a:ext cx="10241279" cy="17526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Calibri"/>
              <a:buNone/>
              <a:defRPr b="0" i="0" sz="5800" u="none" cap="none" strike="noStrike">
                <a:solidFill>
                  <a:srgbClr val="888888"/>
                </a:solidFill>
                <a:latin typeface="Calibri"/>
                <a:ea typeface="Calibri"/>
                <a:cs typeface="Calibri"/>
                <a:sym typeface="Calibri"/>
              </a:defRPr>
            </a:lvl1pPr>
            <a:lvl2pPr indent="-10160" lvl="1" marL="219456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2pPr>
            <a:lvl3pPr indent="-7620" lvl="2" marL="438912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3pPr>
            <a:lvl4pPr indent="-5080" lvl="3" marL="658368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4pPr>
            <a:lvl5pPr indent="-2540" lvl="4" marL="877824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5pPr>
            <a:lvl6pPr indent="0" lvl="5" marL="1097280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6pPr>
            <a:lvl7pPr indent="-10160" lvl="6" marL="13167361"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7pPr>
            <a:lvl8pPr indent="-7619" lvl="7" marL="1536192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8pPr>
            <a:lvl9pPr indent="-5080" lvl="8" marL="1755648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9pPr>
          </a:lstStyle>
          <a:p/>
        </p:txBody>
      </p:sp>
      <p:sp>
        <p:nvSpPr>
          <p:cNvPr id="70" name="Shape 70"/>
          <p:cNvSpPr txBox="1"/>
          <p:nvPr>
            <p:ph idx="11" type="ftr"/>
          </p:nvPr>
        </p:nvSpPr>
        <p:spPr>
          <a:xfrm>
            <a:off x="14996159" y="30510481"/>
            <a:ext cx="13898879" cy="17526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5800" u="none" cap="none" strike="noStrike">
                <a:solidFill>
                  <a:srgbClr val="888888"/>
                </a:solidFill>
                <a:latin typeface="Calibri"/>
                <a:ea typeface="Calibri"/>
                <a:cs typeface="Calibri"/>
                <a:sym typeface="Calibri"/>
              </a:defRPr>
            </a:lvl1pPr>
            <a:lvl2pPr indent="-10160" lvl="1" marL="219456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2pPr>
            <a:lvl3pPr indent="-7620" lvl="2" marL="438912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3pPr>
            <a:lvl4pPr indent="-5080" lvl="3" marL="658368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4pPr>
            <a:lvl5pPr indent="-2540" lvl="4" marL="877824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5pPr>
            <a:lvl6pPr indent="0" lvl="5" marL="1097280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6pPr>
            <a:lvl7pPr indent="-10160" lvl="6" marL="13167361"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7pPr>
            <a:lvl8pPr indent="-7619" lvl="7" marL="1536192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8pPr>
            <a:lvl9pPr indent="-5080" lvl="8" marL="1755648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9pPr>
          </a:lstStyle>
          <a:p/>
        </p:txBody>
      </p:sp>
      <p:sp>
        <p:nvSpPr>
          <p:cNvPr id="71" name="Shape 71"/>
          <p:cNvSpPr txBox="1"/>
          <p:nvPr>
            <p:ph idx="12" type="sldNum"/>
          </p:nvPr>
        </p:nvSpPr>
        <p:spPr>
          <a:xfrm>
            <a:off x="31455359" y="30510481"/>
            <a:ext cx="10241279" cy="1752600"/>
          </a:xfrm>
          <a:prstGeom prst="rect">
            <a:avLst/>
          </a:prstGeom>
          <a:noFill/>
          <a:ln>
            <a:noFill/>
          </a:ln>
        </p:spPr>
        <p:txBody>
          <a:bodyPr anchorCtr="0" anchor="ctr" bIns="219450" lIns="438900" rIns="438900" tIns="21945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US" sz="5800" u="none" cap="none" strike="noStrike">
                <a:solidFill>
                  <a:srgbClr val="888888"/>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2194558" y="1318262"/>
            <a:ext cx="39502080" cy="5486399"/>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1"/>
              </a:buClr>
              <a:buFont typeface="Calibri"/>
              <a:buNone/>
              <a:defRPr b="0" i="0" sz="21100" u="none" cap="none" strike="noStrike">
                <a:solidFill>
                  <a:schemeClr val="dk1"/>
                </a:solidFill>
                <a:latin typeface="Calibri"/>
                <a:ea typeface="Calibri"/>
                <a:cs typeface="Calibri"/>
                <a:sym typeface="Calibri"/>
              </a:defRPr>
            </a:lvl1pPr>
            <a:lvl2pPr indent="0" lvl="1">
              <a:spcBef>
                <a:spcPts val="0"/>
              </a:spcBef>
              <a:buFont typeface="Arial"/>
              <a:buNone/>
              <a:defRPr sz="1800"/>
            </a:lvl2pPr>
            <a:lvl3pPr indent="0" lvl="2">
              <a:spcBef>
                <a:spcPts val="0"/>
              </a:spcBef>
              <a:buFont typeface="Arial"/>
              <a:buNone/>
              <a:defRPr sz="1800"/>
            </a:lvl3pPr>
            <a:lvl4pPr indent="0" lvl="3">
              <a:spcBef>
                <a:spcPts val="0"/>
              </a:spcBef>
              <a:buFont typeface="Arial"/>
              <a:buNone/>
              <a:defRPr sz="1800"/>
            </a:lvl4pPr>
            <a:lvl5pPr indent="0" lvl="4">
              <a:spcBef>
                <a:spcPts val="0"/>
              </a:spcBef>
              <a:buFont typeface="Arial"/>
              <a:buNone/>
              <a:defRPr sz="1800"/>
            </a:lvl5pPr>
            <a:lvl6pPr indent="0" lvl="5">
              <a:spcBef>
                <a:spcPts val="0"/>
              </a:spcBef>
              <a:buFont typeface="Arial"/>
              <a:buNone/>
              <a:defRPr sz="1800"/>
            </a:lvl6pPr>
            <a:lvl7pPr indent="0" lvl="6">
              <a:spcBef>
                <a:spcPts val="0"/>
              </a:spcBef>
              <a:buFont typeface="Arial"/>
              <a:buNone/>
              <a:defRPr sz="1800"/>
            </a:lvl7pPr>
            <a:lvl8pPr indent="0" lvl="7">
              <a:spcBef>
                <a:spcPts val="0"/>
              </a:spcBef>
              <a:buFont typeface="Arial"/>
              <a:buNone/>
              <a:defRPr sz="1800"/>
            </a:lvl8pPr>
            <a:lvl9pPr indent="0" lvl="8">
              <a:spcBef>
                <a:spcPts val="0"/>
              </a:spcBef>
              <a:buFont typeface="Arial"/>
              <a:buNone/>
              <a:defRPr sz="1800"/>
            </a:lvl9pPr>
          </a:lstStyle>
          <a:p/>
        </p:txBody>
      </p:sp>
      <p:sp>
        <p:nvSpPr>
          <p:cNvPr id="11" name="Shape 11"/>
          <p:cNvSpPr txBox="1"/>
          <p:nvPr>
            <p:ph idx="1" type="body"/>
          </p:nvPr>
        </p:nvSpPr>
        <p:spPr>
          <a:xfrm>
            <a:off x="2194558" y="7680963"/>
            <a:ext cx="39502080" cy="21724621"/>
          </a:xfrm>
          <a:prstGeom prst="rect">
            <a:avLst/>
          </a:prstGeom>
          <a:noFill/>
          <a:ln>
            <a:noFill/>
          </a:ln>
        </p:spPr>
        <p:txBody>
          <a:bodyPr anchorCtr="0" anchor="t" bIns="91425" lIns="91425" rIns="91425" tIns="91425"/>
          <a:lstStyle>
            <a:lvl1pPr indent="309879" lvl="0" marL="1645920" marR="0" rtl="0" algn="l">
              <a:lnSpc>
                <a:spcPct val="100000"/>
              </a:lnSpc>
              <a:spcBef>
                <a:spcPts val="3080"/>
              </a:spcBef>
              <a:spcAft>
                <a:spcPts val="0"/>
              </a:spcAft>
              <a:buClr>
                <a:schemeClr val="dk1"/>
              </a:buClr>
              <a:buSzPct val="100000"/>
              <a:buFont typeface="Arial"/>
              <a:buChar char="•"/>
              <a:defRPr b="0" i="0" sz="15400" u="none" cap="none" strike="noStrike">
                <a:solidFill>
                  <a:schemeClr val="dk1"/>
                </a:solidFill>
                <a:latin typeface="Calibri"/>
                <a:ea typeface="Calibri"/>
                <a:cs typeface="Calibri"/>
                <a:sym typeface="Calibri"/>
              </a:defRPr>
            </a:lvl1pPr>
            <a:lvl2pPr indent="320040" lvl="1" marL="3566159" marR="0" rtl="0" algn="l">
              <a:lnSpc>
                <a:spcPct val="100000"/>
              </a:lnSpc>
              <a:spcBef>
                <a:spcPts val="2680"/>
              </a:spcBef>
              <a:spcAft>
                <a:spcPts val="0"/>
              </a:spcAft>
              <a:buClr>
                <a:schemeClr val="dk1"/>
              </a:buClr>
              <a:buSzPct val="100000"/>
              <a:buFont typeface="Arial"/>
              <a:buChar char="–"/>
              <a:defRPr b="0" i="0" sz="13400" u="none" cap="none" strike="noStrike">
                <a:solidFill>
                  <a:schemeClr val="dk1"/>
                </a:solidFill>
                <a:latin typeface="Calibri"/>
                <a:ea typeface="Calibri"/>
                <a:cs typeface="Calibri"/>
                <a:sym typeface="Calibri"/>
              </a:defRPr>
            </a:lvl2pPr>
            <a:lvl3pPr indent="349250" lvl="2" marL="5486400" marR="0" rtl="0" algn="l">
              <a:lnSpc>
                <a:spcPct val="100000"/>
              </a:lnSpc>
              <a:spcBef>
                <a:spcPts val="2300"/>
              </a:spcBef>
              <a:spcAft>
                <a:spcPts val="0"/>
              </a:spcAft>
              <a:buClr>
                <a:schemeClr val="dk1"/>
              </a:buClr>
              <a:buSzPct val="100000"/>
              <a:buFont typeface="Arial"/>
              <a:buChar char="•"/>
              <a:defRPr b="0" i="0" sz="11500" u="none" cap="none" strike="noStrike">
                <a:solidFill>
                  <a:schemeClr val="dk1"/>
                </a:solidFill>
                <a:latin typeface="Calibri"/>
                <a:ea typeface="Calibri"/>
                <a:cs typeface="Calibri"/>
                <a:sym typeface="Calibri"/>
              </a:defRPr>
            </a:lvl3pPr>
            <a:lvl4pPr indent="116840" lvl="3" marL="7680960" marR="0" rtl="0" algn="l">
              <a:lnSpc>
                <a:spcPct val="100000"/>
              </a:lnSpc>
              <a:spcBef>
                <a:spcPts val="1920"/>
              </a:spcBef>
              <a:spcAft>
                <a:spcPts val="0"/>
              </a:spcAft>
              <a:buClr>
                <a:schemeClr val="dk1"/>
              </a:buClr>
              <a:buSzPct val="100000"/>
              <a:buFont typeface="Arial"/>
              <a:buChar char="–"/>
              <a:defRPr b="0" i="0" sz="9600" u="none" cap="none" strike="noStrike">
                <a:solidFill>
                  <a:schemeClr val="dk1"/>
                </a:solidFill>
                <a:latin typeface="Calibri"/>
                <a:ea typeface="Calibri"/>
                <a:cs typeface="Calibri"/>
                <a:sym typeface="Calibri"/>
              </a:defRPr>
            </a:lvl4pPr>
            <a:lvl5pPr indent="119380" lvl="4" marL="9875520" marR="0" rtl="0" algn="l">
              <a:lnSpc>
                <a:spcPct val="100000"/>
              </a:lnSpc>
              <a:spcBef>
                <a:spcPts val="1920"/>
              </a:spcBef>
              <a:spcAft>
                <a:spcPts val="0"/>
              </a:spcAft>
              <a:buClr>
                <a:schemeClr val="dk1"/>
              </a:buClr>
              <a:buSzPct val="100000"/>
              <a:buFont typeface="Arial"/>
              <a:buChar char="»"/>
              <a:defRPr b="0" i="0" sz="9600" u="none" cap="none" strike="noStrike">
                <a:solidFill>
                  <a:schemeClr val="dk1"/>
                </a:solidFill>
                <a:latin typeface="Calibri"/>
                <a:ea typeface="Calibri"/>
                <a:cs typeface="Calibri"/>
                <a:sym typeface="Calibri"/>
              </a:defRPr>
            </a:lvl5pPr>
            <a:lvl6pPr indent="121919" lvl="5" marL="12070080" marR="0" rtl="0" algn="l">
              <a:lnSpc>
                <a:spcPct val="100000"/>
              </a:lnSpc>
              <a:spcBef>
                <a:spcPts val="1920"/>
              </a:spcBef>
              <a:spcAft>
                <a:spcPts val="0"/>
              </a:spcAft>
              <a:buClr>
                <a:schemeClr val="dk1"/>
              </a:buClr>
              <a:buSzPct val="100000"/>
              <a:buFont typeface="Arial"/>
              <a:buChar char="•"/>
              <a:defRPr b="0" i="0" sz="9600" u="none" cap="none" strike="noStrike">
                <a:solidFill>
                  <a:schemeClr val="dk1"/>
                </a:solidFill>
                <a:latin typeface="Calibri"/>
                <a:ea typeface="Calibri"/>
                <a:cs typeface="Calibri"/>
                <a:sym typeface="Calibri"/>
              </a:defRPr>
            </a:lvl6pPr>
            <a:lvl7pPr indent="111760" lvl="6" marL="14264639" marR="0" rtl="0" algn="l">
              <a:lnSpc>
                <a:spcPct val="100000"/>
              </a:lnSpc>
              <a:spcBef>
                <a:spcPts val="1920"/>
              </a:spcBef>
              <a:spcAft>
                <a:spcPts val="0"/>
              </a:spcAft>
              <a:buClr>
                <a:schemeClr val="dk1"/>
              </a:buClr>
              <a:buSzPct val="100000"/>
              <a:buFont typeface="Arial"/>
              <a:buChar char="•"/>
              <a:defRPr b="0" i="0" sz="9600" u="none" cap="none" strike="noStrike">
                <a:solidFill>
                  <a:schemeClr val="dk1"/>
                </a:solidFill>
                <a:latin typeface="Calibri"/>
                <a:ea typeface="Calibri"/>
                <a:cs typeface="Calibri"/>
                <a:sym typeface="Calibri"/>
              </a:defRPr>
            </a:lvl7pPr>
            <a:lvl8pPr indent="114300" lvl="7" marL="16459200" marR="0" rtl="0" algn="l">
              <a:lnSpc>
                <a:spcPct val="100000"/>
              </a:lnSpc>
              <a:spcBef>
                <a:spcPts val="1920"/>
              </a:spcBef>
              <a:spcAft>
                <a:spcPts val="0"/>
              </a:spcAft>
              <a:buClr>
                <a:schemeClr val="dk1"/>
              </a:buClr>
              <a:buSzPct val="100000"/>
              <a:buFont typeface="Arial"/>
              <a:buChar char="•"/>
              <a:defRPr b="0" i="0" sz="9600" u="none" cap="none" strike="noStrike">
                <a:solidFill>
                  <a:schemeClr val="dk1"/>
                </a:solidFill>
                <a:latin typeface="Calibri"/>
                <a:ea typeface="Calibri"/>
                <a:cs typeface="Calibri"/>
                <a:sym typeface="Calibri"/>
              </a:defRPr>
            </a:lvl8pPr>
            <a:lvl9pPr indent="116839" lvl="8" marL="18653760" marR="0" rtl="0" algn="l">
              <a:lnSpc>
                <a:spcPct val="100000"/>
              </a:lnSpc>
              <a:spcBef>
                <a:spcPts val="1920"/>
              </a:spcBef>
              <a:spcAft>
                <a:spcPts val="0"/>
              </a:spcAft>
              <a:buClr>
                <a:schemeClr val="dk1"/>
              </a:buClr>
              <a:buSzPct val="100000"/>
              <a:buFont typeface="Arial"/>
              <a:buChar char="•"/>
              <a:defRPr b="0" i="0" sz="9600" u="none" cap="none" strike="noStrike">
                <a:solidFill>
                  <a:schemeClr val="dk1"/>
                </a:solidFill>
                <a:latin typeface="Calibri"/>
                <a:ea typeface="Calibri"/>
                <a:cs typeface="Calibri"/>
                <a:sym typeface="Calibri"/>
              </a:defRPr>
            </a:lvl9pPr>
          </a:lstStyle>
          <a:p/>
        </p:txBody>
      </p:sp>
      <p:sp>
        <p:nvSpPr>
          <p:cNvPr id="12" name="Shape 12"/>
          <p:cNvSpPr txBox="1"/>
          <p:nvPr>
            <p:ph idx="10" type="dt"/>
          </p:nvPr>
        </p:nvSpPr>
        <p:spPr>
          <a:xfrm>
            <a:off x="2194558" y="30510481"/>
            <a:ext cx="10241279" cy="17526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Calibri"/>
              <a:buNone/>
              <a:defRPr b="0" i="0" sz="5800" u="none" cap="none" strike="noStrike">
                <a:solidFill>
                  <a:srgbClr val="888888"/>
                </a:solidFill>
                <a:latin typeface="Calibri"/>
                <a:ea typeface="Calibri"/>
                <a:cs typeface="Calibri"/>
                <a:sym typeface="Calibri"/>
              </a:defRPr>
            </a:lvl1pPr>
            <a:lvl2pPr indent="-10160" lvl="1" marL="219456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2pPr>
            <a:lvl3pPr indent="-7620" lvl="2" marL="438912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3pPr>
            <a:lvl4pPr indent="-5080" lvl="3" marL="658368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4pPr>
            <a:lvl5pPr indent="-2540" lvl="4" marL="877824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5pPr>
            <a:lvl6pPr indent="0" lvl="5" marL="1097280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6pPr>
            <a:lvl7pPr indent="-10160" lvl="6" marL="13167361"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7pPr>
            <a:lvl8pPr indent="-7619" lvl="7" marL="1536192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8pPr>
            <a:lvl9pPr indent="-5080" lvl="8" marL="1755648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9pPr>
          </a:lstStyle>
          <a:p/>
        </p:txBody>
      </p:sp>
      <p:sp>
        <p:nvSpPr>
          <p:cNvPr id="13" name="Shape 13"/>
          <p:cNvSpPr txBox="1"/>
          <p:nvPr>
            <p:ph idx="11" type="ftr"/>
          </p:nvPr>
        </p:nvSpPr>
        <p:spPr>
          <a:xfrm>
            <a:off x="14996159" y="30510481"/>
            <a:ext cx="13898879" cy="17526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5800" u="none" cap="none" strike="noStrike">
                <a:solidFill>
                  <a:srgbClr val="888888"/>
                </a:solidFill>
                <a:latin typeface="Calibri"/>
                <a:ea typeface="Calibri"/>
                <a:cs typeface="Calibri"/>
                <a:sym typeface="Calibri"/>
              </a:defRPr>
            </a:lvl1pPr>
            <a:lvl2pPr indent="-10160" lvl="1" marL="219456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2pPr>
            <a:lvl3pPr indent="-7620" lvl="2" marL="438912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3pPr>
            <a:lvl4pPr indent="-5080" lvl="3" marL="658368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4pPr>
            <a:lvl5pPr indent="-2540" lvl="4" marL="877824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5pPr>
            <a:lvl6pPr indent="0" lvl="5" marL="1097280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6pPr>
            <a:lvl7pPr indent="-10160" lvl="6" marL="13167361"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7pPr>
            <a:lvl8pPr indent="-7619" lvl="7" marL="1536192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8pPr>
            <a:lvl9pPr indent="-5080" lvl="8" marL="17556480" marR="0" rtl="0" algn="l">
              <a:lnSpc>
                <a:spcPct val="100000"/>
              </a:lnSpc>
              <a:spcBef>
                <a:spcPts val="0"/>
              </a:spcBef>
              <a:spcAft>
                <a:spcPts val="0"/>
              </a:spcAft>
              <a:buClr>
                <a:schemeClr val="dk1"/>
              </a:buClr>
              <a:buFont typeface="Calibri"/>
              <a:buNone/>
              <a:defRPr b="0" i="0" sz="8600" u="none" cap="none" strike="noStrike">
                <a:solidFill>
                  <a:schemeClr val="dk1"/>
                </a:solidFill>
                <a:latin typeface="Calibri"/>
                <a:ea typeface="Calibri"/>
                <a:cs typeface="Calibri"/>
                <a:sym typeface="Calibri"/>
              </a:defRPr>
            </a:lvl9pPr>
          </a:lstStyle>
          <a:p/>
        </p:txBody>
      </p:sp>
      <p:sp>
        <p:nvSpPr>
          <p:cNvPr id="14" name="Shape 14"/>
          <p:cNvSpPr txBox="1"/>
          <p:nvPr>
            <p:ph idx="12" type="sldNum"/>
          </p:nvPr>
        </p:nvSpPr>
        <p:spPr>
          <a:xfrm>
            <a:off x="31455359" y="30510481"/>
            <a:ext cx="10241279" cy="1752600"/>
          </a:xfrm>
          <a:prstGeom prst="rect">
            <a:avLst/>
          </a:prstGeom>
          <a:noFill/>
          <a:ln>
            <a:noFill/>
          </a:ln>
        </p:spPr>
        <p:txBody>
          <a:bodyPr anchorCtr="0" anchor="ctr" bIns="219450" lIns="438900" rIns="438900" tIns="21945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US" sz="58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0.png"/><Relationship Id="rId4" Type="http://schemas.openxmlformats.org/officeDocument/2006/relationships/image" Target="../media/image01.png"/><Relationship Id="rId5" Type="http://schemas.openxmlformats.org/officeDocument/2006/relationships/image" Target="../media/image0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p:nvPr/>
        </p:nvSpPr>
        <p:spPr>
          <a:xfrm>
            <a:off x="0" y="-211822"/>
            <a:ext cx="43891199" cy="5490535"/>
          </a:xfrm>
          <a:prstGeom prst="rect">
            <a:avLst/>
          </a:prstGeom>
          <a:solidFill>
            <a:srgbClr val="953734"/>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8600" u="none" cap="none" strike="noStrike">
              <a:solidFill>
                <a:schemeClr val="lt1"/>
              </a:solidFill>
              <a:latin typeface="Calibri"/>
              <a:ea typeface="Calibri"/>
              <a:cs typeface="Calibri"/>
              <a:sym typeface="Calibri"/>
            </a:endParaRPr>
          </a:p>
        </p:txBody>
      </p:sp>
      <p:sp>
        <p:nvSpPr>
          <p:cNvPr id="90" name="Shape 90"/>
          <p:cNvSpPr txBox="1"/>
          <p:nvPr/>
        </p:nvSpPr>
        <p:spPr>
          <a:xfrm>
            <a:off x="8058300" y="80918"/>
            <a:ext cx="27774600" cy="1220700"/>
          </a:xfrm>
          <a:prstGeom prst="rect">
            <a:avLst/>
          </a:prstGeom>
          <a:noFill/>
          <a:ln>
            <a:noFill/>
          </a:ln>
        </p:spPr>
        <p:txBody>
          <a:bodyPr anchorCtr="0" anchor="t" bIns="45700" lIns="91425" rIns="91425" tIns="45700">
            <a:noAutofit/>
          </a:bodyPr>
          <a:lstStyle/>
          <a:p>
            <a:pPr indent="0" lvl="0" marL="0" marR="0" rtl="0" algn="ctr">
              <a:lnSpc>
                <a:spcPct val="80000"/>
              </a:lnSpc>
              <a:spcBef>
                <a:spcPts val="0"/>
              </a:spcBef>
              <a:spcAft>
                <a:spcPts val="0"/>
              </a:spcAft>
              <a:buClr>
                <a:schemeClr val="lt1"/>
              </a:buClr>
              <a:buSzPct val="25000"/>
              <a:buFont typeface="Bitter"/>
              <a:buNone/>
            </a:pPr>
            <a:r>
              <a:rPr b="1" i="0" lang="en-US" sz="9000" u="none" cap="none" strike="noStrike">
                <a:solidFill>
                  <a:schemeClr val="lt1"/>
                </a:solidFill>
                <a:latin typeface="Bitter"/>
                <a:ea typeface="Bitter"/>
                <a:cs typeface="Bitter"/>
                <a:sym typeface="Bitter"/>
              </a:rPr>
              <a:t>CAPITAL Passages and reMind: Automatically Generating Reading Comprehension Questions</a:t>
            </a:r>
          </a:p>
        </p:txBody>
      </p:sp>
      <p:sp>
        <p:nvSpPr>
          <p:cNvPr id="91" name="Shape 91"/>
          <p:cNvSpPr txBox="1"/>
          <p:nvPr/>
        </p:nvSpPr>
        <p:spPr>
          <a:xfrm>
            <a:off x="34870815" y="2238701"/>
            <a:ext cx="184730" cy="141577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8600" u="none" cap="none" strike="noStrike">
              <a:solidFill>
                <a:schemeClr val="dk1"/>
              </a:solidFill>
              <a:latin typeface="Calibri"/>
              <a:ea typeface="Calibri"/>
              <a:cs typeface="Calibri"/>
              <a:sym typeface="Calibri"/>
            </a:endParaRPr>
          </a:p>
        </p:txBody>
      </p:sp>
      <p:sp>
        <p:nvSpPr>
          <p:cNvPr id="92" name="Shape 92"/>
          <p:cNvSpPr txBox="1"/>
          <p:nvPr/>
        </p:nvSpPr>
        <p:spPr>
          <a:xfrm>
            <a:off x="8058300" y="3982851"/>
            <a:ext cx="27774600" cy="9975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FFFFFF"/>
              </a:buClr>
              <a:buSzPct val="25000"/>
              <a:buFont typeface="Arial"/>
              <a:buNone/>
            </a:pPr>
            <a:r>
              <a:rPr b="0" i="0" lang="en-US" sz="4400" u="none" cap="none" strike="noStrike">
                <a:solidFill>
                  <a:srgbClr val="FFFFFF"/>
                </a:solidFill>
                <a:latin typeface="Muli"/>
                <a:ea typeface="Muli"/>
                <a:cs typeface="Muli"/>
                <a:sym typeface="Muli"/>
              </a:rPr>
              <a:t>The George Washington University Senior Design 2016</a:t>
            </a:r>
          </a:p>
        </p:txBody>
      </p:sp>
      <p:pic>
        <p:nvPicPr>
          <p:cNvPr id="93" name="Shape 93"/>
          <p:cNvPicPr preferRelativeResize="0"/>
          <p:nvPr/>
        </p:nvPicPr>
        <p:blipFill rotWithShape="1">
          <a:blip r:embed="rId3">
            <a:alphaModFix/>
          </a:blip>
          <a:srcRect b="0" l="0" r="0" t="0"/>
          <a:stretch/>
        </p:blipFill>
        <p:spPr>
          <a:xfrm>
            <a:off x="414920" y="-6122"/>
            <a:ext cx="6303932" cy="4801389"/>
          </a:xfrm>
          <a:prstGeom prst="rect">
            <a:avLst/>
          </a:prstGeom>
          <a:noFill/>
          <a:ln>
            <a:noFill/>
          </a:ln>
        </p:spPr>
      </p:pic>
      <p:sp>
        <p:nvSpPr>
          <p:cNvPr id="94" name="Shape 94"/>
          <p:cNvSpPr/>
          <p:nvPr/>
        </p:nvSpPr>
        <p:spPr>
          <a:xfrm>
            <a:off x="414995" y="5865905"/>
            <a:ext cx="15101099" cy="1221000"/>
          </a:xfrm>
          <a:prstGeom prst="rect">
            <a:avLst/>
          </a:prstGeom>
          <a:solidFill>
            <a:srgbClr val="953734"/>
          </a:solidFill>
          <a:ln cap="flat" cmpd="sng" w="9525">
            <a:solidFill>
              <a:srgbClr val="311211"/>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FFFFFF"/>
              </a:buClr>
              <a:buSzPct val="25000"/>
              <a:buFont typeface="Bitter"/>
              <a:buNone/>
            </a:pPr>
            <a:r>
              <a:rPr b="1" i="0" lang="en-US" sz="6000" u="none" cap="none" strike="noStrike">
                <a:solidFill>
                  <a:srgbClr val="FFFFFF"/>
                </a:solidFill>
                <a:latin typeface="Bitter"/>
                <a:ea typeface="Bitter"/>
                <a:cs typeface="Bitter"/>
                <a:sym typeface="Bitter"/>
              </a:rPr>
              <a:t>Project Motivation</a:t>
            </a:r>
          </a:p>
        </p:txBody>
      </p:sp>
      <p:sp>
        <p:nvSpPr>
          <p:cNvPr id="95" name="Shape 95"/>
          <p:cNvSpPr/>
          <p:nvPr/>
        </p:nvSpPr>
        <p:spPr>
          <a:xfrm>
            <a:off x="414920" y="23756204"/>
            <a:ext cx="15101400" cy="1221000"/>
          </a:xfrm>
          <a:prstGeom prst="rect">
            <a:avLst/>
          </a:prstGeom>
          <a:solidFill>
            <a:srgbClr val="953734"/>
          </a:solidFill>
          <a:ln cap="flat" cmpd="sng" w="9525">
            <a:solidFill>
              <a:srgbClr val="311211"/>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FFFFFF"/>
              </a:buClr>
              <a:buSzPct val="25000"/>
              <a:buFont typeface="Bitter"/>
              <a:buNone/>
            </a:pPr>
            <a:r>
              <a:rPr b="1" i="0" lang="en-US" sz="6000" u="none" cap="none" strike="noStrike">
                <a:solidFill>
                  <a:srgbClr val="FFFFFF"/>
                </a:solidFill>
                <a:latin typeface="Bitter"/>
                <a:ea typeface="Bitter"/>
                <a:cs typeface="Bitter"/>
                <a:sym typeface="Bitter"/>
              </a:rPr>
              <a:t>System Diagram</a:t>
            </a:r>
          </a:p>
        </p:txBody>
      </p:sp>
      <p:sp>
        <p:nvSpPr>
          <p:cNvPr id="96" name="Shape 96"/>
          <p:cNvSpPr/>
          <p:nvPr/>
        </p:nvSpPr>
        <p:spPr>
          <a:xfrm>
            <a:off x="36280725" y="1323975"/>
            <a:ext cx="7000800" cy="2552700"/>
          </a:xfrm>
          <a:prstGeom prst="rect">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7" name="Shape 97"/>
          <p:cNvSpPr txBox="1"/>
          <p:nvPr/>
        </p:nvSpPr>
        <p:spPr>
          <a:xfrm>
            <a:off x="8058300" y="2953935"/>
            <a:ext cx="27774600" cy="12822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FFFFFF"/>
              </a:buClr>
              <a:buSzPct val="25000"/>
              <a:buFont typeface="Arial"/>
              <a:buNone/>
            </a:pPr>
            <a:r>
              <a:rPr b="0" i="0" lang="en-US" sz="6600" u="none" cap="none" strike="noStrike">
                <a:solidFill>
                  <a:srgbClr val="FFFFFF"/>
                </a:solidFill>
                <a:latin typeface="Muli"/>
                <a:ea typeface="Muli"/>
                <a:cs typeface="Muli"/>
                <a:sym typeface="Muli"/>
              </a:rPr>
              <a:t>Katherine Stasaski and Elsbeth Turcan</a:t>
            </a:r>
          </a:p>
        </p:txBody>
      </p:sp>
      <p:sp>
        <p:nvSpPr>
          <p:cNvPr id="98" name="Shape 98"/>
          <p:cNvSpPr/>
          <p:nvPr/>
        </p:nvSpPr>
        <p:spPr>
          <a:xfrm>
            <a:off x="415070" y="7323503"/>
            <a:ext cx="15101400" cy="6742200"/>
          </a:xfrm>
          <a:prstGeom prst="rect">
            <a:avLst/>
          </a:prstGeom>
          <a:noFill/>
          <a:ln cap="flat" cmpd="sng" w="28575">
            <a:solidFill>
              <a:srgbClr val="B7B7B7"/>
            </a:solidFill>
            <a:prstDash val="solid"/>
            <a:round/>
            <a:headEnd len="med" w="med" type="none"/>
            <a:tailEnd len="med" w="med" type="none"/>
          </a:ln>
        </p:spPr>
        <p:txBody>
          <a:bodyPr anchorCtr="0" anchor="ctr" bIns="457200" lIns="457200" rIns="457200" tIns="457200">
            <a:noAutofit/>
          </a:bodyPr>
          <a:lstStyle/>
          <a:p>
            <a:pPr indent="0" lvl="0" marL="0" marR="0" rtl="0" algn="just">
              <a:lnSpc>
                <a:spcPct val="100000"/>
              </a:lnSpc>
              <a:spcBef>
                <a:spcPts val="0"/>
              </a:spcBef>
              <a:spcAft>
                <a:spcPts val="0"/>
              </a:spcAft>
              <a:buClr>
                <a:schemeClr val="dk1"/>
              </a:buClr>
              <a:buSzPct val="25000"/>
              <a:buFont typeface="Arial"/>
              <a:buNone/>
            </a:pPr>
            <a:r>
              <a:rPr b="0" i="0" lang="en-US" sz="2900" u="none" cap="none" strike="noStrike">
                <a:solidFill>
                  <a:schemeClr val="dk1"/>
                </a:solidFill>
                <a:latin typeface="Muli"/>
                <a:ea typeface="Muli"/>
                <a:cs typeface="Muli"/>
                <a:sym typeface="Muli"/>
              </a:rPr>
              <a:t>According to the American Library Association, 14% of United States adults cannot “search, comprehend, and use continuous texts”. Curiously, this number has not changed significantly in the past 20 years, possibly in part because there is very little government funding being set aside to help these people. </a:t>
            </a:r>
          </a:p>
          <a:p>
            <a:pPr indent="0" lvl="0" marL="0" marR="0" rtl="0" algn="just">
              <a:lnSpc>
                <a:spcPct val="100000"/>
              </a:lnSpc>
              <a:spcBef>
                <a:spcPts val="0"/>
              </a:spcBef>
              <a:spcAft>
                <a:spcPts val="0"/>
              </a:spcAft>
              <a:buClr>
                <a:schemeClr val="dk1"/>
              </a:buClr>
              <a:buFont typeface="Arial"/>
              <a:buNone/>
            </a:pPr>
            <a:r>
              <a:t/>
            </a:r>
            <a:endParaRPr b="0" i="0" sz="2900" u="none" cap="none" strike="noStrike">
              <a:solidFill>
                <a:schemeClr val="dk1"/>
              </a:solidFill>
              <a:latin typeface="Muli"/>
              <a:ea typeface="Muli"/>
              <a:cs typeface="Muli"/>
              <a:sym typeface="Muli"/>
            </a:endParaRPr>
          </a:p>
          <a:p>
            <a:pPr indent="0" lvl="0" marL="0" marR="0" rtl="0" algn="just">
              <a:lnSpc>
                <a:spcPct val="100000"/>
              </a:lnSpc>
              <a:spcBef>
                <a:spcPts val="0"/>
              </a:spcBef>
              <a:spcAft>
                <a:spcPts val="0"/>
              </a:spcAft>
              <a:buClr>
                <a:schemeClr val="dk1"/>
              </a:buClr>
              <a:buSzPct val="25000"/>
              <a:buFont typeface="Arial"/>
              <a:buNone/>
            </a:pPr>
            <a:r>
              <a:rPr b="0" i="0" lang="en-US" sz="2900" u="none" cap="none" strike="noStrike">
                <a:solidFill>
                  <a:schemeClr val="dk1"/>
                </a:solidFill>
                <a:latin typeface="Muli"/>
                <a:ea typeface="Muli"/>
                <a:cs typeface="Muli"/>
                <a:sym typeface="Muli"/>
              </a:rPr>
              <a:t>Instructors currently create all the content for adult literacy classes by hand, and current software that lets students practice these skills are unwieldy desktop programs. Both instructors and students spend long, frustrating hours sitting at desks creating or completing materials. With CAPITAL Passages and reMind, we present a modern solution to this old problem, providing instructors with tools to generate high-quality reading comprehension questions automatically, and students with a mobile application that will let them practice their literacy skills anywhere they go.</a:t>
            </a:r>
          </a:p>
        </p:txBody>
      </p:sp>
      <p:sp>
        <p:nvSpPr>
          <p:cNvPr id="99" name="Shape 99"/>
          <p:cNvSpPr/>
          <p:nvPr/>
        </p:nvSpPr>
        <p:spPr>
          <a:xfrm>
            <a:off x="16039070" y="5865903"/>
            <a:ext cx="27494399" cy="13159499"/>
          </a:xfrm>
          <a:prstGeom prst="roundRect">
            <a:avLst>
              <a:gd fmla="val 16667" name="adj"/>
            </a:avLst>
          </a:prstGeom>
          <a:solidFill>
            <a:srgbClr val="F3F3F3"/>
          </a:solidFill>
          <a:ln cap="flat" cmpd="sng" w="28575">
            <a:solidFill>
              <a:srgbClr val="B7B7B7"/>
            </a:solidFill>
            <a:prstDash val="solid"/>
            <a:round/>
            <a:headEnd len="med" w="med" type="none"/>
            <a:tailEnd len="med" w="med" type="none"/>
          </a:ln>
        </p:spPr>
        <p:txBody>
          <a:bodyPr anchorCtr="0" anchor="t" bIns="457200" lIns="457200" rIns="457200" tIns="457200">
            <a:noAutofit/>
          </a:bodyPr>
          <a:lstStyle/>
          <a:p>
            <a:pPr indent="0" lvl="0" marL="0" marR="0" rtl="0" algn="just">
              <a:lnSpc>
                <a:spcPct val="100000"/>
              </a:lnSpc>
              <a:spcBef>
                <a:spcPts val="0"/>
              </a:spcBef>
              <a:spcAft>
                <a:spcPts val="0"/>
              </a:spcAft>
              <a:buClr>
                <a:srgbClr val="000000"/>
              </a:buClr>
              <a:buFont typeface="Arial"/>
              <a:buNone/>
            </a:pPr>
            <a:r>
              <a:t/>
            </a:r>
            <a:endParaRPr b="0" i="0" sz="4000" u="none" cap="none" strike="noStrike">
              <a:solidFill>
                <a:srgbClr val="000000"/>
              </a:solidFill>
              <a:latin typeface="Calibri"/>
              <a:ea typeface="Calibri"/>
              <a:cs typeface="Calibri"/>
              <a:sym typeface="Calibri"/>
            </a:endParaRPr>
          </a:p>
        </p:txBody>
      </p:sp>
      <p:sp>
        <p:nvSpPr>
          <p:cNvPr id="100" name="Shape 100"/>
          <p:cNvSpPr/>
          <p:nvPr/>
        </p:nvSpPr>
        <p:spPr>
          <a:xfrm>
            <a:off x="414920" y="14402704"/>
            <a:ext cx="15101400" cy="9016500"/>
          </a:xfrm>
          <a:prstGeom prst="rect">
            <a:avLst/>
          </a:prstGeom>
          <a:solidFill>
            <a:srgbClr val="F3F3F3"/>
          </a:solidFill>
          <a:ln cap="flat" cmpd="sng" w="28575">
            <a:solidFill>
              <a:srgbClr val="B7B7B7"/>
            </a:solidFill>
            <a:prstDash val="solid"/>
            <a:round/>
            <a:headEnd len="med" w="med" type="none"/>
            <a:tailEnd len="med" w="med" type="none"/>
          </a:ln>
        </p:spPr>
        <p:txBody>
          <a:bodyPr anchorCtr="0" anchor="t" bIns="457200" lIns="457200" rIns="457200" tIns="457200">
            <a:noAutofit/>
          </a:bodyPr>
          <a:lstStyle/>
          <a:p>
            <a:pPr indent="0" lvl="0" marL="0" marR="0" rtl="0" algn="just">
              <a:lnSpc>
                <a:spcPct val="100000"/>
              </a:lnSpc>
              <a:spcBef>
                <a:spcPts val="0"/>
              </a:spcBef>
              <a:spcAft>
                <a:spcPts val="0"/>
              </a:spcAft>
              <a:buClr>
                <a:schemeClr val="dk1"/>
              </a:buClr>
              <a:buFont typeface="Arial"/>
              <a:buNone/>
            </a:pPr>
            <a:r>
              <a:t/>
            </a:r>
            <a:endParaRPr b="0" i="0" sz="3000" u="none" cap="none" strike="noStrike">
              <a:solidFill>
                <a:srgbClr val="000000"/>
              </a:solidFill>
              <a:latin typeface="Arial"/>
              <a:ea typeface="Arial"/>
              <a:cs typeface="Arial"/>
              <a:sym typeface="Arial"/>
            </a:endParaRPr>
          </a:p>
        </p:txBody>
      </p:sp>
      <p:sp>
        <p:nvSpPr>
          <p:cNvPr id="101" name="Shape 101"/>
          <p:cNvSpPr/>
          <p:nvPr/>
        </p:nvSpPr>
        <p:spPr>
          <a:xfrm>
            <a:off x="414920" y="25244154"/>
            <a:ext cx="15101400" cy="7052099"/>
          </a:xfrm>
          <a:prstGeom prst="rect">
            <a:avLst/>
          </a:prstGeom>
          <a:noFill/>
          <a:ln cap="flat" cmpd="sng" w="28575">
            <a:solidFill>
              <a:srgbClr val="B7B7B7"/>
            </a:solidFill>
            <a:prstDash val="solid"/>
            <a:round/>
            <a:headEnd len="med" w="med" type="none"/>
            <a:tailEnd len="med" w="med" type="none"/>
          </a:ln>
        </p:spPr>
        <p:txBody>
          <a:bodyPr anchorCtr="0" anchor="ctr" bIns="457200" lIns="457200" rIns="457200" tIns="457200">
            <a:noAutofit/>
          </a:bodyPr>
          <a:lstStyle/>
          <a:p>
            <a:pPr indent="0" lvl="0" marL="0" marR="0" rtl="0" algn="just">
              <a:lnSpc>
                <a:spcPct val="100000"/>
              </a:lnSpc>
              <a:spcBef>
                <a:spcPts val="0"/>
              </a:spcBef>
              <a:spcAft>
                <a:spcPts val="0"/>
              </a:spcAft>
              <a:buClr>
                <a:schemeClr val="dk1"/>
              </a:buClr>
              <a:buSzPct val="25000"/>
              <a:buFont typeface="Arial"/>
              <a:buNone/>
            </a:pPr>
            <a:r>
              <a:rPr b="0" i="0" lang="en-US" sz="2900" u="none" cap="none" strike="noStrike">
                <a:solidFill>
                  <a:srgbClr val="000000"/>
                </a:solidFill>
                <a:latin typeface="Muli"/>
                <a:ea typeface="Muli"/>
                <a:cs typeface="Muli"/>
                <a:sym typeface="Muli"/>
              </a:rPr>
              <a:t>ReMind is a full system that connects instructors and students and gives them the freedom to administer and practice educational materials, respectively. Two of the three components we have developed comprise reMind: the instructor website (where instructors can curate and generate educational materials and keep track of students’ progress) and the student mobile application (where students can practice the materials).</a:t>
            </a:r>
          </a:p>
          <a:p>
            <a:pPr indent="0" lvl="0" marL="0" marR="0" rtl="0" algn="just">
              <a:lnSpc>
                <a:spcPct val="100000"/>
              </a:lnSpc>
              <a:spcBef>
                <a:spcPts val="0"/>
              </a:spcBef>
              <a:spcAft>
                <a:spcPts val="0"/>
              </a:spcAft>
              <a:buClr>
                <a:schemeClr val="dk1"/>
              </a:buClr>
              <a:buFont typeface="Arial"/>
              <a:buNone/>
            </a:pPr>
            <a:r>
              <a:t/>
            </a:r>
            <a:endParaRPr b="0" i="0" sz="2900" u="none" cap="none" strike="noStrike">
              <a:solidFill>
                <a:srgbClr val="000000"/>
              </a:solidFill>
              <a:latin typeface="Muli"/>
              <a:ea typeface="Muli"/>
              <a:cs typeface="Muli"/>
              <a:sym typeface="Muli"/>
            </a:endParaRPr>
          </a:p>
          <a:p>
            <a:pPr indent="0" lvl="0" marL="0" marR="0" rtl="0" algn="just">
              <a:lnSpc>
                <a:spcPct val="100000"/>
              </a:lnSpc>
              <a:spcBef>
                <a:spcPts val="0"/>
              </a:spcBef>
              <a:spcAft>
                <a:spcPts val="0"/>
              </a:spcAft>
              <a:buClr>
                <a:schemeClr val="dk1"/>
              </a:buClr>
              <a:buSzPct val="25000"/>
              <a:buFont typeface="Arial"/>
              <a:buNone/>
            </a:pPr>
            <a:r>
              <a:rPr b="0" i="0" lang="en-US" sz="2900" u="none" cap="none" strike="noStrike">
                <a:solidFill>
                  <a:srgbClr val="000000"/>
                </a:solidFill>
                <a:latin typeface="Muli"/>
                <a:ea typeface="Muli"/>
                <a:cs typeface="Muli"/>
                <a:sym typeface="Muli"/>
              </a:rPr>
              <a:t>In keeping with our goal of improving adult literacy, we have also developed an interface module, CAPITAL Passages, which instructors can access through reMind and use to generate reading comprehension questions from a passage of English text. Passages uses the TEKST algorithm to pull a passage apart into its important information and then recombines that information to generate reading comprehension questions that require knowledge of multiple facts throughout a passage.</a:t>
            </a:r>
          </a:p>
        </p:txBody>
      </p:sp>
      <p:sp>
        <p:nvSpPr>
          <p:cNvPr id="102" name="Shape 102"/>
          <p:cNvSpPr/>
          <p:nvPr/>
        </p:nvSpPr>
        <p:spPr>
          <a:xfrm>
            <a:off x="10180320" y="19025429"/>
            <a:ext cx="4662899" cy="3766799"/>
          </a:xfrm>
          <a:prstGeom prst="flowChartAlternateProcess">
            <a:avLst/>
          </a:prstGeom>
          <a:solidFill>
            <a:srgbClr val="CFE2F3"/>
          </a:solidFill>
          <a:ln cap="flat" cmpd="sng" w="38100">
            <a:solidFill>
              <a:srgbClr val="3C78D8"/>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Muli"/>
              <a:buNone/>
            </a:pPr>
            <a:r>
              <a:rPr b="0" i="0" lang="en-US" sz="3000" u="none" cap="none" strike="noStrike">
                <a:solidFill>
                  <a:srgbClr val="000000"/>
                </a:solidFill>
                <a:latin typeface="Muli"/>
                <a:ea typeface="Muli"/>
                <a:cs typeface="Muli"/>
                <a:sym typeface="Muli"/>
              </a:rPr>
              <a:t>reMind Student </a:t>
            </a:r>
          </a:p>
          <a:p>
            <a:pPr indent="0" lvl="0" marL="0" marR="0" rtl="0" algn="ctr">
              <a:lnSpc>
                <a:spcPct val="100000"/>
              </a:lnSpc>
              <a:spcBef>
                <a:spcPts val="0"/>
              </a:spcBef>
              <a:spcAft>
                <a:spcPts val="0"/>
              </a:spcAft>
              <a:buClr>
                <a:srgbClr val="000000"/>
              </a:buClr>
              <a:buSzPct val="25000"/>
              <a:buFont typeface="Muli"/>
              <a:buNone/>
            </a:pPr>
            <a:r>
              <a:rPr b="0" i="0" lang="en-US" sz="3000" u="none" cap="none" strike="noStrike">
                <a:solidFill>
                  <a:srgbClr val="000000"/>
                </a:solidFill>
                <a:latin typeface="Muli"/>
                <a:ea typeface="Muli"/>
                <a:cs typeface="Muli"/>
                <a:sym typeface="Muli"/>
              </a:rPr>
              <a:t>Mobile Application</a:t>
            </a:r>
          </a:p>
        </p:txBody>
      </p:sp>
      <p:sp>
        <p:nvSpPr>
          <p:cNvPr id="103" name="Shape 103"/>
          <p:cNvSpPr/>
          <p:nvPr/>
        </p:nvSpPr>
        <p:spPr>
          <a:xfrm rot="2385306">
            <a:off x="8920515" y="16976466"/>
            <a:ext cx="5755055" cy="949867"/>
          </a:xfrm>
          <a:prstGeom prst="rightArrow">
            <a:avLst>
              <a:gd fmla="val 50000" name="adj1"/>
              <a:gd fmla="val 50000" name="adj2"/>
            </a:avLst>
          </a:prstGeom>
          <a:solidFill>
            <a:schemeClr val="lt2"/>
          </a:solidFill>
          <a:ln cap="flat" cmpd="sng" w="9525">
            <a:solidFill>
              <a:srgbClr val="7F7F7F"/>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Muli"/>
              <a:buNone/>
            </a:pPr>
            <a:r>
              <a:rPr b="0" i="0" lang="en-US" sz="2900" u="none" cap="none" strike="noStrike">
                <a:solidFill>
                  <a:srgbClr val="000000"/>
                </a:solidFill>
                <a:latin typeface="Muli"/>
                <a:ea typeface="Muli"/>
                <a:cs typeface="Muli"/>
                <a:sym typeface="Muli"/>
              </a:rPr>
              <a:t>Generated Questions</a:t>
            </a:r>
          </a:p>
        </p:txBody>
      </p:sp>
      <p:sp>
        <p:nvSpPr>
          <p:cNvPr id="104" name="Shape 104"/>
          <p:cNvSpPr/>
          <p:nvPr/>
        </p:nvSpPr>
        <p:spPr>
          <a:xfrm>
            <a:off x="7041957" y="14890565"/>
            <a:ext cx="3062399" cy="3113399"/>
          </a:xfrm>
          <a:prstGeom prst="flowChartAlternateProcess">
            <a:avLst/>
          </a:prstGeom>
          <a:solidFill>
            <a:srgbClr val="D9EAD3"/>
          </a:solidFill>
          <a:ln cap="flat" cmpd="sng" w="38100">
            <a:solidFill>
              <a:srgbClr val="6AA84F"/>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Muli"/>
              <a:buNone/>
            </a:pPr>
            <a:r>
              <a:rPr b="0" i="0" lang="en-US" sz="3000" u="none" cap="none" strike="noStrike">
                <a:solidFill>
                  <a:srgbClr val="000000"/>
                </a:solidFill>
                <a:latin typeface="Muli"/>
                <a:ea typeface="Muli"/>
                <a:cs typeface="Muli"/>
                <a:sym typeface="Muli"/>
              </a:rPr>
              <a:t>TEKST Question Generation Algorithm</a:t>
            </a:r>
          </a:p>
        </p:txBody>
      </p:sp>
      <p:sp>
        <p:nvSpPr>
          <p:cNvPr id="105" name="Shape 105"/>
          <p:cNvSpPr/>
          <p:nvPr/>
        </p:nvSpPr>
        <p:spPr>
          <a:xfrm>
            <a:off x="1088295" y="18523529"/>
            <a:ext cx="5306100" cy="4268699"/>
          </a:xfrm>
          <a:prstGeom prst="flowChartAlternateProcess">
            <a:avLst/>
          </a:prstGeom>
          <a:solidFill>
            <a:srgbClr val="CFE2F3"/>
          </a:solidFill>
          <a:ln cap="flat" cmpd="sng" w="38100">
            <a:solidFill>
              <a:srgbClr val="3D85C6"/>
            </a:solidFill>
            <a:prstDash val="solid"/>
            <a:round/>
            <a:headEnd len="med" w="med" type="none"/>
            <a:tailEnd len="med" w="med" type="none"/>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3000" u="none" cap="none" strike="noStrike">
              <a:solidFill>
                <a:srgbClr val="000000"/>
              </a:solidFill>
              <a:latin typeface="Muli"/>
              <a:ea typeface="Muli"/>
              <a:cs typeface="Muli"/>
              <a:sym typeface="Muli"/>
            </a:endParaRPr>
          </a:p>
          <a:p>
            <a:pPr indent="0" lvl="0" marL="0" marR="0" rtl="0" algn="l">
              <a:lnSpc>
                <a:spcPct val="100000"/>
              </a:lnSpc>
              <a:spcBef>
                <a:spcPts val="0"/>
              </a:spcBef>
              <a:spcAft>
                <a:spcPts val="0"/>
              </a:spcAft>
              <a:buClr>
                <a:srgbClr val="000000"/>
              </a:buClr>
              <a:buFont typeface="Arial"/>
              <a:buNone/>
            </a:pPr>
            <a:r>
              <a:t/>
            </a:r>
            <a:endParaRPr b="0" i="0" sz="3000" u="none" cap="none" strike="noStrike">
              <a:solidFill>
                <a:srgbClr val="000000"/>
              </a:solidFill>
              <a:latin typeface="Muli"/>
              <a:ea typeface="Muli"/>
              <a:cs typeface="Muli"/>
              <a:sym typeface="Muli"/>
            </a:endParaRPr>
          </a:p>
          <a:p>
            <a:pPr indent="0" lvl="0" marL="0" marR="0" rtl="0" algn="l">
              <a:lnSpc>
                <a:spcPct val="100000"/>
              </a:lnSpc>
              <a:spcBef>
                <a:spcPts val="0"/>
              </a:spcBef>
              <a:spcAft>
                <a:spcPts val="0"/>
              </a:spcAft>
              <a:buClr>
                <a:srgbClr val="000000"/>
              </a:buClr>
              <a:buFont typeface="Arial"/>
              <a:buNone/>
            </a:pPr>
            <a:r>
              <a:t/>
            </a:r>
            <a:endParaRPr b="0" i="0" sz="3000" u="none" cap="none" strike="noStrike">
              <a:solidFill>
                <a:srgbClr val="000000"/>
              </a:solidFill>
              <a:latin typeface="Muli"/>
              <a:ea typeface="Muli"/>
              <a:cs typeface="Muli"/>
              <a:sym typeface="Muli"/>
            </a:endParaRPr>
          </a:p>
          <a:p>
            <a:pPr indent="0" lvl="0" marL="0" marR="0" rtl="0" algn="l">
              <a:lnSpc>
                <a:spcPct val="100000"/>
              </a:lnSpc>
              <a:spcBef>
                <a:spcPts val="0"/>
              </a:spcBef>
              <a:spcAft>
                <a:spcPts val="0"/>
              </a:spcAft>
              <a:buClr>
                <a:srgbClr val="000000"/>
              </a:buClr>
              <a:buFont typeface="Arial"/>
              <a:buNone/>
            </a:pPr>
            <a:r>
              <a:t/>
            </a:r>
            <a:endParaRPr b="0" i="0" sz="3000" u="none" cap="none" strike="noStrike">
              <a:solidFill>
                <a:srgbClr val="000000"/>
              </a:solidFill>
              <a:latin typeface="Muli"/>
              <a:ea typeface="Muli"/>
              <a:cs typeface="Muli"/>
              <a:sym typeface="Muli"/>
            </a:endParaRPr>
          </a:p>
          <a:p>
            <a:pPr indent="0" lvl="0" marL="0" marR="0" rtl="0" algn="l">
              <a:lnSpc>
                <a:spcPct val="100000"/>
              </a:lnSpc>
              <a:spcBef>
                <a:spcPts val="0"/>
              </a:spcBef>
              <a:spcAft>
                <a:spcPts val="0"/>
              </a:spcAft>
              <a:buClr>
                <a:srgbClr val="000000"/>
              </a:buClr>
              <a:buFont typeface="Arial"/>
              <a:buNone/>
            </a:pPr>
            <a:r>
              <a:t/>
            </a:r>
            <a:endParaRPr b="0" i="0" sz="3000" u="none" cap="none" strike="noStrike">
              <a:solidFill>
                <a:srgbClr val="000000"/>
              </a:solidFill>
              <a:latin typeface="Muli"/>
              <a:ea typeface="Muli"/>
              <a:cs typeface="Muli"/>
              <a:sym typeface="Muli"/>
            </a:endParaRPr>
          </a:p>
          <a:p>
            <a:pPr indent="0" lvl="0" marL="0" marR="0" rtl="0" algn="ctr">
              <a:lnSpc>
                <a:spcPct val="100000"/>
              </a:lnSpc>
              <a:spcBef>
                <a:spcPts val="0"/>
              </a:spcBef>
              <a:spcAft>
                <a:spcPts val="0"/>
              </a:spcAft>
              <a:buClr>
                <a:srgbClr val="000000"/>
              </a:buClr>
              <a:buSzPct val="25000"/>
              <a:buFont typeface="Muli"/>
              <a:buNone/>
            </a:pPr>
            <a:r>
              <a:rPr b="0" i="0" lang="en-US" sz="3000" u="none" cap="none" strike="noStrike">
                <a:solidFill>
                  <a:srgbClr val="000000"/>
                </a:solidFill>
                <a:latin typeface="Muli"/>
                <a:ea typeface="Muli"/>
                <a:cs typeface="Muli"/>
                <a:sym typeface="Muli"/>
              </a:rPr>
              <a:t>reMind Instructor Website</a:t>
            </a:r>
          </a:p>
        </p:txBody>
      </p:sp>
      <p:sp>
        <p:nvSpPr>
          <p:cNvPr id="106" name="Shape 106"/>
          <p:cNvSpPr/>
          <p:nvPr/>
        </p:nvSpPr>
        <p:spPr>
          <a:xfrm rot="-2159962">
            <a:off x="1644716" y="17170837"/>
            <a:ext cx="6227878" cy="949728"/>
          </a:xfrm>
          <a:prstGeom prst="rightArrow">
            <a:avLst>
              <a:gd fmla="val 50000" name="adj1"/>
              <a:gd fmla="val 50000" name="adj2"/>
            </a:avLst>
          </a:prstGeom>
          <a:solidFill>
            <a:schemeClr val="lt2"/>
          </a:solidFill>
          <a:ln cap="flat" cmpd="sng" w="9525">
            <a:solidFill>
              <a:srgbClr val="7F7F7F"/>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Muli"/>
              <a:buNone/>
            </a:pPr>
            <a:r>
              <a:rPr b="0" i="0" lang="en-US" sz="2900" u="none" cap="none" strike="noStrike">
                <a:solidFill>
                  <a:srgbClr val="000000"/>
                </a:solidFill>
                <a:latin typeface="Muli"/>
                <a:ea typeface="Muli"/>
                <a:cs typeface="Muli"/>
                <a:sym typeface="Muli"/>
              </a:rPr>
              <a:t>Passage</a:t>
            </a:r>
          </a:p>
        </p:txBody>
      </p:sp>
      <p:sp>
        <p:nvSpPr>
          <p:cNvPr id="107" name="Shape 107"/>
          <p:cNvSpPr/>
          <p:nvPr/>
        </p:nvSpPr>
        <p:spPr>
          <a:xfrm>
            <a:off x="1709594" y="19115990"/>
            <a:ext cx="4063500" cy="1125600"/>
          </a:xfrm>
          <a:prstGeom prst="flowChartAlternateProcess">
            <a:avLst/>
          </a:prstGeom>
          <a:solidFill>
            <a:srgbClr val="D9EAD3"/>
          </a:solidFill>
          <a:ln cap="flat" cmpd="sng" w="38100">
            <a:solidFill>
              <a:srgbClr val="6AA84F"/>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Muli"/>
              <a:buNone/>
            </a:pPr>
            <a:r>
              <a:rPr b="0" i="0" lang="en-US" sz="3000" u="none" cap="none" strike="noStrike">
                <a:solidFill>
                  <a:srgbClr val="000000"/>
                </a:solidFill>
                <a:latin typeface="Muli"/>
                <a:ea typeface="Muli"/>
                <a:cs typeface="Muli"/>
                <a:sym typeface="Muli"/>
              </a:rPr>
              <a:t>CAPITAL Passages</a:t>
            </a:r>
          </a:p>
        </p:txBody>
      </p:sp>
      <p:sp>
        <p:nvSpPr>
          <p:cNvPr id="108" name="Shape 108"/>
          <p:cNvSpPr/>
          <p:nvPr/>
        </p:nvSpPr>
        <p:spPr>
          <a:xfrm rot="521">
            <a:off x="6197844" y="20626253"/>
            <a:ext cx="3961200" cy="949799"/>
          </a:xfrm>
          <a:prstGeom prst="leftArrow">
            <a:avLst>
              <a:gd fmla="val 50000" name="adj1"/>
              <a:gd fmla="val 50000" name="adj2"/>
            </a:avLst>
          </a:prstGeom>
          <a:solidFill>
            <a:schemeClr val="lt2"/>
          </a:solidFill>
          <a:ln cap="flat" cmpd="sng" w="9525">
            <a:solidFill>
              <a:srgbClr val="7F7F7F"/>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Muli"/>
              <a:buNone/>
            </a:pPr>
            <a:r>
              <a:rPr b="0" i="0" lang="en-US" sz="2900" u="none" cap="none" strike="noStrike">
                <a:solidFill>
                  <a:srgbClr val="000000"/>
                </a:solidFill>
                <a:latin typeface="Muli"/>
                <a:ea typeface="Muli"/>
                <a:cs typeface="Muli"/>
                <a:sym typeface="Muli"/>
              </a:rPr>
              <a:t>Student Responses</a:t>
            </a:r>
          </a:p>
        </p:txBody>
      </p:sp>
      <p:sp>
        <p:nvSpPr>
          <p:cNvPr id="109" name="Shape 109"/>
          <p:cNvSpPr/>
          <p:nvPr/>
        </p:nvSpPr>
        <p:spPr>
          <a:xfrm>
            <a:off x="16360645" y="6154878"/>
            <a:ext cx="12786599" cy="1474499"/>
          </a:xfrm>
          <a:prstGeom prst="homePlate">
            <a:avLst>
              <a:gd fmla="val 50000" name="adj"/>
            </a:avLst>
          </a:prstGeom>
          <a:solidFill>
            <a:srgbClr val="953734"/>
          </a:solidFill>
          <a:ln cap="flat" cmpd="sng" w="9525">
            <a:solidFill>
              <a:srgbClr val="311211"/>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FFFFFF"/>
              </a:buClr>
              <a:buSzPct val="25000"/>
              <a:buFont typeface="Bitter"/>
              <a:buNone/>
            </a:pPr>
            <a:r>
              <a:rPr b="1" i="0" lang="en-US" sz="6000" u="none" cap="none" strike="noStrike">
                <a:solidFill>
                  <a:srgbClr val="FFFFFF"/>
                </a:solidFill>
                <a:latin typeface="Bitter"/>
                <a:ea typeface="Bitter"/>
                <a:cs typeface="Bitter"/>
                <a:sym typeface="Bitter"/>
              </a:rPr>
              <a:t>     FACT MATRIX</a:t>
            </a:r>
          </a:p>
        </p:txBody>
      </p:sp>
      <p:sp>
        <p:nvSpPr>
          <p:cNvPr id="110" name="Shape 110"/>
          <p:cNvSpPr/>
          <p:nvPr/>
        </p:nvSpPr>
        <p:spPr>
          <a:xfrm>
            <a:off x="16039070" y="19298603"/>
            <a:ext cx="27494399" cy="12997499"/>
          </a:xfrm>
          <a:prstGeom prst="roundRect">
            <a:avLst>
              <a:gd fmla="val 16667" name="adj"/>
            </a:avLst>
          </a:prstGeom>
          <a:solidFill>
            <a:srgbClr val="F3F3F3"/>
          </a:solidFill>
          <a:ln cap="flat" cmpd="sng" w="28575">
            <a:solidFill>
              <a:srgbClr val="B7B7B7"/>
            </a:solidFill>
            <a:prstDash val="solid"/>
            <a:round/>
            <a:headEnd len="med" w="med" type="none"/>
            <a:tailEnd len="med" w="med" type="none"/>
          </a:ln>
        </p:spPr>
        <p:txBody>
          <a:bodyPr anchorCtr="0" anchor="t" bIns="457200" lIns="457200" rIns="457200" tIns="457200">
            <a:noAutofit/>
          </a:bodyPr>
          <a:lstStyle/>
          <a:p>
            <a:pPr indent="0" lvl="0" marL="0" marR="0" rtl="0" algn="ctr">
              <a:lnSpc>
                <a:spcPct val="120000"/>
              </a:lnSpc>
              <a:spcBef>
                <a:spcPts val="0"/>
              </a:spcBef>
              <a:spcAft>
                <a:spcPts val="0"/>
              </a:spcAft>
              <a:buClr>
                <a:schemeClr val="dk1"/>
              </a:buClr>
              <a:buFont typeface="Arial"/>
              <a:buNone/>
            </a:pPr>
            <a:r>
              <a:t/>
            </a:r>
            <a:endParaRPr b="0" i="0" sz="2900" u="none" cap="none" strike="noStrike">
              <a:solidFill>
                <a:schemeClr val="dk1"/>
              </a:solidFill>
              <a:latin typeface="Muli"/>
              <a:ea typeface="Muli"/>
              <a:cs typeface="Muli"/>
              <a:sym typeface="Muli"/>
            </a:endParaRPr>
          </a:p>
        </p:txBody>
      </p:sp>
      <p:sp>
        <p:nvSpPr>
          <p:cNvPr id="111" name="Shape 111"/>
          <p:cNvSpPr/>
          <p:nvPr/>
        </p:nvSpPr>
        <p:spPr>
          <a:xfrm>
            <a:off x="16360645" y="19609326"/>
            <a:ext cx="12786599" cy="1585500"/>
          </a:xfrm>
          <a:prstGeom prst="homePlate">
            <a:avLst>
              <a:gd fmla="val 50000" name="adj"/>
            </a:avLst>
          </a:prstGeom>
          <a:solidFill>
            <a:srgbClr val="953734"/>
          </a:solidFill>
          <a:ln cap="flat" cmpd="sng" w="9525">
            <a:solidFill>
              <a:srgbClr val="311211"/>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FFFFFF"/>
              </a:buClr>
              <a:buSzPct val="25000"/>
              <a:buFont typeface="Bitter"/>
              <a:buNone/>
            </a:pPr>
            <a:r>
              <a:rPr b="1" i="0" lang="en-US" sz="6000" u="none" cap="none" strike="noStrike">
                <a:solidFill>
                  <a:srgbClr val="FFFFFF"/>
                </a:solidFill>
                <a:latin typeface="Bitter"/>
                <a:ea typeface="Bitter"/>
                <a:cs typeface="Bitter"/>
                <a:sym typeface="Bitter"/>
              </a:rPr>
              <a:t>     COMPLEX QUESTIONS</a:t>
            </a:r>
          </a:p>
        </p:txBody>
      </p:sp>
      <p:sp>
        <p:nvSpPr>
          <p:cNvPr id="112" name="Shape 112"/>
          <p:cNvSpPr/>
          <p:nvPr/>
        </p:nvSpPr>
        <p:spPr>
          <a:xfrm>
            <a:off x="17222320" y="11053903"/>
            <a:ext cx="6736226" cy="4428917"/>
          </a:xfrm>
          <a:prstGeom prst="flowChartDocument">
            <a:avLst/>
          </a:prstGeom>
          <a:solidFill>
            <a:schemeClr val="lt2"/>
          </a:solidFill>
          <a:ln cap="flat" cmpd="sng" w="9525">
            <a:solidFill>
              <a:srgbClr val="7F7F7F"/>
            </a:solidFill>
            <a:prstDash val="solid"/>
            <a:round/>
            <a:headEnd len="med" w="med" type="none"/>
            <a:tailEnd len="med" w="med" type="none"/>
          </a:ln>
        </p:spPr>
        <p:txBody>
          <a:bodyPr anchorCtr="0" anchor="t" bIns="274300" lIns="274300" rIns="274300" tIns="274300">
            <a:noAutofit/>
          </a:bodyPr>
          <a:lstStyle/>
          <a:p>
            <a:pPr indent="0" lvl="0" marL="0" marR="0" rtl="0" algn="just">
              <a:lnSpc>
                <a:spcPct val="100000"/>
              </a:lnSpc>
              <a:spcBef>
                <a:spcPts val="0"/>
              </a:spcBef>
              <a:spcAft>
                <a:spcPts val="0"/>
              </a:spcAft>
              <a:buClr>
                <a:srgbClr val="000000"/>
              </a:buClr>
              <a:buSzPct val="25000"/>
              <a:buFont typeface="Muli"/>
              <a:buNone/>
            </a:pPr>
            <a:r>
              <a:rPr b="0" i="0" lang="en-US" sz="2900" u="none" cap="none" strike="noStrike">
                <a:solidFill>
                  <a:srgbClr val="000000"/>
                </a:solidFill>
                <a:latin typeface="Muli"/>
                <a:ea typeface="Muli"/>
                <a:cs typeface="Muli"/>
                <a:sym typeface="Muli"/>
              </a:rPr>
              <a:t>	Before noon on Saturday, John saw Sam at the garden. He went running that morning in the park beforehand…</a:t>
            </a:r>
          </a:p>
        </p:txBody>
      </p:sp>
      <p:graphicFrame>
        <p:nvGraphicFramePr>
          <p:cNvPr id="113" name="Shape 113"/>
          <p:cNvGraphicFramePr/>
          <p:nvPr/>
        </p:nvGraphicFramePr>
        <p:xfrm>
          <a:off x="26970156" y="8111978"/>
          <a:ext cx="3000000" cy="3000000"/>
        </p:xfrm>
        <a:graphic>
          <a:graphicData uri="http://schemas.openxmlformats.org/drawingml/2006/table">
            <a:tbl>
              <a:tblPr>
                <a:noFill/>
                <a:tableStyleId>{4EE470DF-EEE4-409A-B054-4C1B6A48B802}</a:tableStyleId>
              </a:tblPr>
              <a:tblGrid>
                <a:gridCol w="2928000"/>
                <a:gridCol w="3084825"/>
                <a:gridCol w="3137100"/>
                <a:gridCol w="3111000"/>
                <a:gridCol w="3111000"/>
              </a:tblGrid>
              <a:tr h="1109900">
                <a:tc>
                  <a:txBody>
                    <a:bodyPr>
                      <a:noAutofit/>
                    </a:bodyPr>
                    <a:lstStyle/>
                    <a:p>
                      <a:pPr indent="0" lvl="0" marL="0" marR="0" rtl="0" algn="ctr">
                        <a:lnSpc>
                          <a:spcPct val="120000"/>
                        </a:lnSpc>
                        <a:spcBef>
                          <a:spcPts val="0"/>
                        </a:spcBef>
                        <a:spcAft>
                          <a:spcPts val="0"/>
                        </a:spcAft>
                        <a:buClr>
                          <a:schemeClr val="lt1"/>
                        </a:buClr>
                        <a:buSzPct val="25000"/>
                        <a:buFont typeface="Muli"/>
                        <a:buNone/>
                      </a:pPr>
                      <a:r>
                        <a:rPr b="1" lang="en-US" sz="3000" u="none" cap="none" strike="noStrike">
                          <a:solidFill>
                            <a:schemeClr val="lt1"/>
                          </a:solidFill>
                          <a:latin typeface="Muli"/>
                          <a:ea typeface="Muli"/>
                          <a:cs typeface="Muli"/>
                          <a:sym typeface="Muli"/>
                        </a:rPr>
                        <a:t>Subject</a:t>
                      </a:r>
                    </a:p>
                  </a:txBody>
                  <a:tcPr marT="95250" marB="95250" marR="95250" marL="952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0F243E"/>
                    </a:solidFill>
                  </a:tcPr>
                </a:tc>
                <a:tc gridSpan="4">
                  <a:txBody>
                    <a:bodyPr>
                      <a:noAutofit/>
                    </a:bodyPr>
                    <a:lstStyle/>
                    <a:p>
                      <a:pPr indent="0" lvl="0" marL="0" marR="0" rtl="0" algn="ctr">
                        <a:lnSpc>
                          <a:spcPct val="120000"/>
                        </a:lnSpc>
                        <a:spcBef>
                          <a:spcPts val="0"/>
                        </a:spcBef>
                        <a:spcAft>
                          <a:spcPts val="0"/>
                        </a:spcAft>
                        <a:buClr>
                          <a:schemeClr val="lt1"/>
                        </a:buClr>
                        <a:buSzPct val="25000"/>
                        <a:buFont typeface="Muli"/>
                        <a:buNone/>
                      </a:pPr>
                      <a:r>
                        <a:rPr b="1" lang="en-US" sz="3000" u="none" cap="none" strike="noStrike">
                          <a:solidFill>
                            <a:schemeClr val="lt1"/>
                          </a:solidFill>
                          <a:latin typeface="Muli"/>
                          <a:ea typeface="Muli"/>
                          <a:cs typeface="Muli"/>
                          <a:sym typeface="Muli"/>
                        </a:rPr>
                        <a:t>Facts</a:t>
                      </a:r>
                    </a:p>
                  </a:txBody>
                  <a:tcPr marT="95250" marB="95250" marR="95250" marL="952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0F243E"/>
                    </a:solidFill>
                  </a:tcPr>
                </a:tc>
                <a:tc hMerge="1"/>
                <a:tc hMerge="1"/>
                <a:tc hMerge="1"/>
              </a:tr>
              <a:tr h="1394275">
                <a:tc>
                  <a:txBody>
                    <a:bodyPr>
                      <a:noAutofit/>
                    </a:bodyPr>
                    <a:lstStyle/>
                    <a:p>
                      <a:pPr indent="0" lvl="0" marL="0" marR="0" rtl="0" algn="ctr">
                        <a:lnSpc>
                          <a:spcPct val="120000"/>
                        </a:lnSpc>
                        <a:spcBef>
                          <a:spcPts val="0"/>
                        </a:spcBef>
                        <a:spcAft>
                          <a:spcPts val="0"/>
                        </a:spcAft>
                        <a:buClr>
                          <a:schemeClr val="lt1"/>
                        </a:buClr>
                        <a:buSzPct val="25000"/>
                        <a:buFont typeface="Muli"/>
                        <a:buNone/>
                      </a:pPr>
                      <a:r>
                        <a:rPr b="1" lang="en-US" sz="3000" u="none" cap="none" strike="noStrike">
                          <a:solidFill>
                            <a:schemeClr val="lt1"/>
                          </a:solidFill>
                          <a:latin typeface="Muli"/>
                          <a:ea typeface="Muli"/>
                          <a:cs typeface="Muli"/>
                          <a:sym typeface="Muli"/>
                        </a:rPr>
                        <a:t>John</a:t>
                      </a:r>
                    </a:p>
                  </a:txBody>
                  <a:tcPr marT="95250" marB="95250" marR="95250" marL="952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1D4575"/>
                    </a:solidFill>
                  </a:tcPr>
                </a:tc>
                <a:tc>
                  <a:txBody>
                    <a:bodyPr>
                      <a:noAutofit/>
                    </a:bodyPr>
                    <a:lstStyle/>
                    <a:p>
                      <a:pPr indent="0" lvl="0" marL="0" marR="0" rtl="0" algn="ctr">
                        <a:lnSpc>
                          <a:spcPct val="120000"/>
                        </a:lnSpc>
                        <a:spcBef>
                          <a:spcPts val="0"/>
                        </a:spcBef>
                        <a:spcAft>
                          <a:spcPts val="0"/>
                        </a:spcAft>
                        <a:buClr>
                          <a:schemeClr val="dk1"/>
                        </a:buClr>
                        <a:buSzPct val="25000"/>
                        <a:buFont typeface="Muli"/>
                        <a:buNone/>
                      </a:pPr>
                      <a:r>
                        <a:rPr lang="en-US" sz="3000" u="none" cap="none" strike="noStrike">
                          <a:solidFill>
                            <a:schemeClr val="dk1"/>
                          </a:solidFill>
                          <a:latin typeface="Muli"/>
                          <a:ea typeface="Muli"/>
                          <a:cs typeface="Muli"/>
                          <a:sym typeface="Muli"/>
                        </a:rPr>
                        <a:t>Saw Sam</a:t>
                      </a:r>
                    </a:p>
                  </a:txBody>
                  <a:tcPr marT="95250" marB="95250" marR="95250" marL="952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D8D8D8"/>
                    </a:solidFill>
                  </a:tcPr>
                </a:tc>
                <a:tc>
                  <a:txBody>
                    <a:bodyPr>
                      <a:noAutofit/>
                    </a:bodyPr>
                    <a:lstStyle/>
                    <a:p>
                      <a:pPr indent="0" lvl="0" marL="0" marR="0" rtl="0" algn="ctr">
                        <a:lnSpc>
                          <a:spcPct val="120000"/>
                        </a:lnSpc>
                        <a:spcBef>
                          <a:spcPts val="0"/>
                        </a:spcBef>
                        <a:spcAft>
                          <a:spcPts val="0"/>
                        </a:spcAft>
                        <a:buClr>
                          <a:schemeClr val="dk1"/>
                        </a:buClr>
                        <a:buSzPct val="25000"/>
                        <a:buFont typeface="Muli"/>
                        <a:buNone/>
                      </a:pPr>
                      <a:r>
                        <a:rPr lang="en-US" sz="3000" u="none" cap="none" strike="noStrike">
                          <a:solidFill>
                            <a:schemeClr val="dk1"/>
                          </a:solidFill>
                          <a:latin typeface="Muli"/>
                          <a:ea typeface="Muli"/>
                          <a:cs typeface="Muli"/>
                          <a:sym typeface="Muli"/>
                        </a:rPr>
                        <a:t>Went running</a:t>
                      </a:r>
                    </a:p>
                  </a:txBody>
                  <a:tcPr marT="95250" marB="95250" marR="95250" marL="952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D8D8D8"/>
                    </a:solidFill>
                  </a:tcPr>
                </a:tc>
                <a:tc>
                  <a:txBody>
                    <a:bodyPr>
                      <a:noAutofit/>
                    </a:bodyPr>
                    <a:lstStyle/>
                    <a:p>
                      <a:pPr indent="0" lvl="0" marL="0" marR="0" rtl="0" algn="ctr">
                        <a:lnSpc>
                          <a:spcPct val="120000"/>
                        </a:lnSpc>
                        <a:spcBef>
                          <a:spcPts val="0"/>
                        </a:spcBef>
                        <a:spcAft>
                          <a:spcPts val="0"/>
                        </a:spcAft>
                        <a:buClr>
                          <a:schemeClr val="dk1"/>
                        </a:buClr>
                        <a:buSzPct val="25000"/>
                        <a:buFont typeface="Muli"/>
                        <a:buNone/>
                      </a:pPr>
                      <a:r>
                        <a:rPr lang="en-US" sz="3000" u="none" cap="none" strike="noStrike">
                          <a:solidFill>
                            <a:schemeClr val="dk1"/>
                          </a:solidFill>
                          <a:latin typeface="Muli"/>
                          <a:ea typeface="Muli"/>
                          <a:cs typeface="Muli"/>
                          <a:sym typeface="Muli"/>
                        </a:rPr>
                        <a:t>Traveled to China</a:t>
                      </a:r>
                    </a:p>
                  </a:txBody>
                  <a:tcPr marT="95250" marB="95250" marR="95250" marL="952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D8D8D8"/>
                    </a:solidFill>
                  </a:tcPr>
                </a:tc>
                <a:tc>
                  <a:txBody>
                    <a:bodyPr>
                      <a:noAutofit/>
                    </a:bodyPr>
                    <a:lstStyle/>
                    <a:p>
                      <a:pPr indent="0" lvl="0" marL="0" marR="0" rtl="0" algn="ctr">
                        <a:lnSpc>
                          <a:spcPct val="120000"/>
                        </a:lnSpc>
                        <a:spcBef>
                          <a:spcPts val="0"/>
                        </a:spcBef>
                        <a:spcAft>
                          <a:spcPts val="0"/>
                        </a:spcAft>
                        <a:buClr>
                          <a:schemeClr val="dk1"/>
                        </a:buClr>
                        <a:buSzPct val="25000"/>
                        <a:buFont typeface="Muli"/>
                        <a:buNone/>
                      </a:pPr>
                      <a:r>
                        <a:rPr lang="en-US" sz="3000" u="none" cap="none" strike="noStrike">
                          <a:solidFill>
                            <a:schemeClr val="dk1"/>
                          </a:solidFill>
                          <a:latin typeface="Muli"/>
                          <a:ea typeface="Muli"/>
                          <a:cs typeface="Muli"/>
                          <a:sym typeface="Muli"/>
                        </a:rPr>
                        <a:t>Ate breakfast</a:t>
                      </a:r>
                    </a:p>
                  </a:txBody>
                  <a:tcPr marT="95250" marB="95250" marR="95250" marL="952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D8D8D8"/>
                    </a:solidFill>
                  </a:tcPr>
                </a:tc>
              </a:tr>
              <a:tr h="1569700">
                <a:tc>
                  <a:txBody>
                    <a:bodyPr>
                      <a:noAutofit/>
                    </a:bodyPr>
                    <a:lstStyle/>
                    <a:p>
                      <a:pPr indent="0" lvl="0" marL="0" marR="0" rtl="0" algn="ctr">
                        <a:lnSpc>
                          <a:spcPct val="120000"/>
                        </a:lnSpc>
                        <a:spcBef>
                          <a:spcPts val="0"/>
                        </a:spcBef>
                        <a:spcAft>
                          <a:spcPts val="0"/>
                        </a:spcAft>
                        <a:buClr>
                          <a:schemeClr val="lt1"/>
                        </a:buClr>
                        <a:buSzPct val="25000"/>
                        <a:buFont typeface="Muli"/>
                        <a:buNone/>
                      </a:pPr>
                      <a:r>
                        <a:rPr b="1" lang="en-US" sz="3000" u="none" cap="none" strike="noStrike">
                          <a:solidFill>
                            <a:schemeClr val="lt1"/>
                          </a:solidFill>
                          <a:latin typeface="Muli"/>
                          <a:ea typeface="Muli"/>
                          <a:cs typeface="Muli"/>
                          <a:sym typeface="Muli"/>
                        </a:rPr>
                        <a:t>Mary</a:t>
                      </a:r>
                    </a:p>
                  </a:txBody>
                  <a:tcPr marT="95250" marB="95250" marR="95250" marL="952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17375D"/>
                    </a:solidFill>
                  </a:tcPr>
                </a:tc>
                <a:tc>
                  <a:txBody>
                    <a:bodyPr>
                      <a:noAutofit/>
                    </a:bodyPr>
                    <a:lstStyle/>
                    <a:p>
                      <a:pPr indent="0" lvl="0" marL="0" marR="0" rtl="0" algn="ctr">
                        <a:lnSpc>
                          <a:spcPct val="120000"/>
                        </a:lnSpc>
                        <a:spcBef>
                          <a:spcPts val="0"/>
                        </a:spcBef>
                        <a:spcAft>
                          <a:spcPts val="0"/>
                        </a:spcAft>
                        <a:buClr>
                          <a:schemeClr val="dk1"/>
                        </a:buClr>
                        <a:buSzPct val="25000"/>
                        <a:buFont typeface="Muli"/>
                        <a:buNone/>
                      </a:pPr>
                      <a:r>
                        <a:rPr lang="en-US" sz="3000" u="none" cap="none" strike="noStrike">
                          <a:solidFill>
                            <a:schemeClr val="dk1"/>
                          </a:solidFill>
                          <a:latin typeface="Muli"/>
                          <a:ea typeface="Muli"/>
                          <a:cs typeface="Muli"/>
                          <a:sym typeface="Muli"/>
                        </a:rPr>
                        <a:t>Went home</a:t>
                      </a:r>
                    </a:p>
                  </a:txBody>
                  <a:tcPr marT="95250" marB="95250" marR="95250" marL="952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BFBFBF"/>
                    </a:solidFill>
                  </a:tcPr>
                </a:tc>
                <a:tc>
                  <a:txBody>
                    <a:bodyPr>
                      <a:noAutofit/>
                    </a:bodyPr>
                    <a:lstStyle/>
                    <a:p>
                      <a:pPr indent="0" lvl="0" marL="0" marR="0" rtl="0" algn="ctr">
                        <a:lnSpc>
                          <a:spcPct val="120000"/>
                        </a:lnSpc>
                        <a:spcBef>
                          <a:spcPts val="0"/>
                        </a:spcBef>
                        <a:spcAft>
                          <a:spcPts val="0"/>
                        </a:spcAft>
                        <a:buClr>
                          <a:schemeClr val="dk1"/>
                        </a:buClr>
                        <a:buSzPct val="25000"/>
                        <a:buFont typeface="Muli"/>
                        <a:buNone/>
                      </a:pPr>
                      <a:r>
                        <a:rPr lang="en-US" sz="3000" u="none" cap="none" strike="noStrike">
                          <a:solidFill>
                            <a:schemeClr val="dk1"/>
                          </a:solidFill>
                          <a:latin typeface="Muli"/>
                          <a:ea typeface="Muli"/>
                          <a:cs typeface="Muli"/>
                          <a:sym typeface="Muli"/>
                        </a:rPr>
                        <a:t>Saw a movie</a:t>
                      </a:r>
                    </a:p>
                  </a:txBody>
                  <a:tcPr marT="95250" marB="95250" marR="95250" marL="952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BFBFBF"/>
                    </a:solidFill>
                  </a:tcPr>
                </a:tc>
                <a:tc>
                  <a:txBody>
                    <a:bodyPr>
                      <a:noAutofit/>
                    </a:bodyPr>
                    <a:lstStyle/>
                    <a:p>
                      <a:pPr indent="0" lvl="0" marL="0" marR="0" rtl="0" algn="ctr">
                        <a:lnSpc>
                          <a:spcPct val="120000"/>
                        </a:lnSpc>
                        <a:spcBef>
                          <a:spcPts val="0"/>
                        </a:spcBef>
                        <a:spcAft>
                          <a:spcPts val="0"/>
                        </a:spcAft>
                        <a:buClr>
                          <a:schemeClr val="dk1"/>
                        </a:buClr>
                        <a:buSzPct val="25000"/>
                        <a:buFont typeface="Muli"/>
                        <a:buNone/>
                      </a:pPr>
                      <a:r>
                        <a:rPr lang="en-US" sz="3000" u="none" cap="none" strike="noStrike">
                          <a:solidFill>
                            <a:schemeClr val="dk1"/>
                          </a:solidFill>
                          <a:latin typeface="Muli"/>
                          <a:ea typeface="Muli"/>
                          <a:cs typeface="Muli"/>
                          <a:sym typeface="Muli"/>
                        </a:rPr>
                        <a:t>Walked her dog</a:t>
                      </a:r>
                    </a:p>
                  </a:txBody>
                  <a:tcPr marT="95250" marB="95250" marR="95250" marL="952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BFBFBF"/>
                    </a:solidFill>
                  </a:tcPr>
                </a:tc>
                <a:tc>
                  <a:txBody>
                    <a:bodyPr>
                      <a:noAutofit/>
                    </a:bodyPr>
                    <a:lstStyle/>
                    <a:p>
                      <a:pPr indent="0" lvl="0" marL="0" marR="0" rtl="0" algn="ctr">
                        <a:lnSpc>
                          <a:spcPct val="100000"/>
                        </a:lnSpc>
                        <a:spcBef>
                          <a:spcPts val="0"/>
                        </a:spcBef>
                        <a:spcAft>
                          <a:spcPts val="0"/>
                        </a:spcAft>
                        <a:buClr>
                          <a:srgbClr val="000000"/>
                        </a:buClr>
                        <a:buSzPct val="25000"/>
                        <a:buFont typeface="Arial"/>
                        <a:buNone/>
                      </a:pPr>
                      <a:r>
                        <a:t/>
                      </a:r>
                      <a:endParaRPr sz="3000" u="none" cap="none" strike="noStrike">
                        <a:solidFill>
                          <a:schemeClr val="dk1"/>
                        </a:solidFill>
                        <a:latin typeface="Muli"/>
                        <a:ea typeface="Muli"/>
                        <a:cs typeface="Muli"/>
                        <a:sym typeface="Muli"/>
                      </a:endParaRPr>
                    </a:p>
                  </a:txBody>
                  <a:tcPr marT="95250" marB="95250" marR="95250" marL="952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BFBFBF"/>
                    </a:solidFill>
                  </a:tcPr>
                </a:tc>
              </a:tr>
              <a:tr h="1589075">
                <a:tc>
                  <a:txBody>
                    <a:bodyPr>
                      <a:noAutofit/>
                    </a:bodyPr>
                    <a:lstStyle/>
                    <a:p>
                      <a:pPr indent="0" lvl="0" marL="0" marR="0" rtl="0" algn="ctr">
                        <a:lnSpc>
                          <a:spcPct val="120000"/>
                        </a:lnSpc>
                        <a:spcBef>
                          <a:spcPts val="0"/>
                        </a:spcBef>
                        <a:spcAft>
                          <a:spcPts val="0"/>
                        </a:spcAft>
                        <a:buClr>
                          <a:schemeClr val="lt1"/>
                        </a:buClr>
                        <a:buSzPct val="25000"/>
                        <a:buFont typeface="Muli"/>
                        <a:buNone/>
                      </a:pPr>
                      <a:r>
                        <a:rPr b="1" lang="en-US" sz="3000" u="none" cap="none" strike="noStrike">
                          <a:solidFill>
                            <a:schemeClr val="lt1"/>
                          </a:solidFill>
                          <a:latin typeface="Muli"/>
                          <a:ea typeface="Muli"/>
                          <a:cs typeface="Muli"/>
                          <a:sym typeface="Muli"/>
                        </a:rPr>
                        <a:t>Roy</a:t>
                      </a:r>
                    </a:p>
                  </a:txBody>
                  <a:tcPr marT="95250" marB="95250" marR="95250" marL="952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1D4575"/>
                    </a:solidFill>
                  </a:tcPr>
                </a:tc>
                <a:tc>
                  <a:txBody>
                    <a:bodyPr>
                      <a:noAutofit/>
                    </a:bodyPr>
                    <a:lstStyle/>
                    <a:p>
                      <a:pPr indent="0" lvl="0" marL="0" marR="0" rtl="0" algn="ctr">
                        <a:lnSpc>
                          <a:spcPct val="120000"/>
                        </a:lnSpc>
                        <a:spcBef>
                          <a:spcPts val="0"/>
                        </a:spcBef>
                        <a:spcAft>
                          <a:spcPts val="0"/>
                        </a:spcAft>
                        <a:buClr>
                          <a:schemeClr val="dk1"/>
                        </a:buClr>
                        <a:buSzPct val="25000"/>
                        <a:buFont typeface="Muli"/>
                        <a:buNone/>
                      </a:pPr>
                      <a:r>
                        <a:rPr lang="en-US" sz="3000" u="none" cap="none" strike="noStrike">
                          <a:solidFill>
                            <a:schemeClr val="dk1"/>
                          </a:solidFill>
                          <a:latin typeface="Muli"/>
                          <a:ea typeface="Muli"/>
                          <a:cs typeface="Muli"/>
                          <a:sym typeface="Muli"/>
                        </a:rPr>
                        <a:t>Is feeling sick</a:t>
                      </a:r>
                    </a:p>
                  </a:txBody>
                  <a:tcPr marT="95250" marB="95250" marR="95250" marL="952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D8D8D8"/>
                    </a:solidFill>
                  </a:tcPr>
                </a:tc>
                <a:tc>
                  <a:txBody>
                    <a:bodyPr>
                      <a:noAutofit/>
                    </a:bodyPr>
                    <a:lstStyle/>
                    <a:p>
                      <a:pPr indent="0" lvl="0" marL="0" marR="0" rtl="0" algn="ctr">
                        <a:lnSpc>
                          <a:spcPct val="120000"/>
                        </a:lnSpc>
                        <a:spcBef>
                          <a:spcPts val="0"/>
                        </a:spcBef>
                        <a:spcAft>
                          <a:spcPts val="0"/>
                        </a:spcAft>
                        <a:buClr>
                          <a:schemeClr val="dk1"/>
                        </a:buClr>
                        <a:buSzPct val="25000"/>
                        <a:buFont typeface="Muli"/>
                        <a:buNone/>
                      </a:pPr>
                      <a:r>
                        <a:rPr lang="en-US" sz="3000" u="none" cap="none" strike="noStrike">
                          <a:solidFill>
                            <a:schemeClr val="dk1"/>
                          </a:solidFill>
                          <a:latin typeface="Muli"/>
                          <a:ea typeface="Muli"/>
                          <a:cs typeface="Muli"/>
                          <a:sym typeface="Muli"/>
                        </a:rPr>
                        <a:t>Saw a movie</a:t>
                      </a:r>
                    </a:p>
                  </a:txBody>
                  <a:tcPr marT="95250" marB="95250" marR="95250" marL="952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D8D8D8"/>
                    </a:solidFill>
                  </a:tcPr>
                </a:tc>
                <a:tc>
                  <a:txBody>
                    <a:bodyPr>
                      <a:noAutofit/>
                    </a:bodyPr>
                    <a:lstStyle/>
                    <a:p>
                      <a:pPr indent="0" lvl="0" marL="0" marR="0" rtl="0" algn="ctr">
                        <a:lnSpc>
                          <a:spcPct val="100000"/>
                        </a:lnSpc>
                        <a:spcBef>
                          <a:spcPts val="0"/>
                        </a:spcBef>
                        <a:spcAft>
                          <a:spcPts val="0"/>
                        </a:spcAft>
                        <a:buClr>
                          <a:schemeClr val="dk1"/>
                        </a:buClr>
                        <a:buSzPct val="25000"/>
                        <a:buFont typeface="Muli"/>
                        <a:buNone/>
                      </a:pPr>
                      <a:r>
                        <a:rPr lang="en-US" sz="3000" u="none" cap="none" strike="noStrike">
                          <a:solidFill>
                            <a:schemeClr val="dk1"/>
                          </a:solidFill>
                          <a:latin typeface="Muli"/>
                          <a:ea typeface="Muli"/>
                          <a:cs typeface="Muli"/>
                          <a:sym typeface="Muli"/>
                        </a:rPr>
                        <a:t> </a:t>
                      </a:r>
                    </a:p>
                  </a:txBody>
                  <a:tcPr marT="95250" marB="95250" marR="95250" marL="952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D8D8D8"/>
                    </a:solidFill>
                  </a:tcPr>
                </a:tc>
                <a:tc>
                  <a:txBody>
                    <a:bodyPr>
                      <a:noAutofit/>
                    </a:bodyPr>
                    <a:lstStyle/>
                    <a:p>
                      <a:pPr indent="0" lvl="0" marL="0" marR="0" rtl="0" algn="ctr">
                        <a:lnSpc>
                          <a:spcPct val="100000"/>
                        </a:lnSpc>
                        <a:spcBef>
                          <a:spcPts val="0"/>
                        </a:spcBef>
                        <a:spcAft>
                          <a:spcPts val="0"/>
                        </a:spcAft>
                        <a:buClr>
                          <a:srgbClr val="000000"/>
                        </a:buClr>
                        <a:buSzPct val="25000"/>
                        <a:buFont typeface="Arial"/>
                        <a:buNone/>
                      </a:pPr>
                      <a:r>
                        <a:t/>
                      </a:r>
                      <a:endParaRPr sz="3000" u="none" cap="none" strike="noStrike">
                        <a:solidFill>
                          <a:schemeClr val="dk1"/>
                        </a:solidFill>
                        <a:latin typeface="Muli"/>
                        <a:ea typeface="Muli"/>
                        <a:cs typeface="Muli"/>
                        <a:sym typeface="Muli"/>
                      </a:endParaRPr>
                    </a:p>
                  </a:txBody>
                  <a:tcPr marT="95250" marB="95250" marR="95250" marL="952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D8D8D8"/>
                    </a:solidFill>
                  </a:tcPr>
                </a:tc>
              </a:tr>
              <a:tr h="1530575">
                <a:tc>
                  <a:txBody>
                    <a:bodyPr>
                      <a:noAutofit/>
                    </a:bodyPr>
                    <a:lstStyle/>
                    <a:p>
                      <a:pPr indent="0" lvl="0" marL="0" marR="0" rtl="0" algn="ctr">
                        <a:lnSpc>
                          <a:spcPct val="120000"/>
                        </a:lnSpc>
                        <a:spcBef>
                          <a:spcPts val="0"/>
                        </a:spcBef>
                        <a:spcAft>
                          <a:spcPts val="0"/>
                        </a:spcAft>
                        <a:buClr>
                          <a:schemeClr val="lt1"/>
                        </a:buClr>
                        <a:buSzPct val="25000"/>
                        <a:buFont typeface="Muli"/>
                        <a:buNone/>
                      </a:pPr>
                      <a:r>
                        <a:rPr b="1" lang="en-US" sz="3000" u="none" cap="none" strike="noStrike">
                          <a:solidFill>
                            <a:schemeClr val="lt1"/>
                          </a:solidFill>
                          <a:latin typeface="Muli"/>
                          <a:ea typeface="Muli"/>
                          <a:cs typeface="Muli"/>
                          <a:sym typeface="Muli"/>
                        </a:rPr>
                        <a:t>Steve</a:t>
                      </a:r>
                    </a:p>
                  </a:txBody>
                  <a:tcPr marT="95250" marB="95250" marR="95250" marL="952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17375D"/>
                    </a:solidFill>
                  </a:tcPr>
                </a:tc>
                <a:tc>
                  <a:txBody>
                    <a:bodyPr>
                      <a:noAutofit/>
                    </a:bodyPr>
                    <a:lstStyle/>
                    <a:p>
                      <a:pPr indent="0" lvl="0" marL="0" marR="0" rtl="0" algn="ctr">
                        <a:lnSpc>
                          <a:spcPct val="120000"/>
                        </a:lnSpc>
                        <a:spcBef>
                          <a:spcPts val="0"/>
                        </a:spcBef>
                        <a:spcAft>
                          <a:spcPts val="0"/>
                        </a:spcAft>
                        <a:buClr>
                          <a:schemeClr val="dk1"/>
                        </a:buClr>
                        <a:buSzPct val="25000"/>
                        <a:buFont typeface="Muli"/>
                        <a:buNone/>
                      </a:pPr>
                      <a:r>
                        <a:rPr lang="en-US" sz="3000" u="none" cap="none" strike="noStrike">
                          <a:solidFill>
                            <a:schemeClr val="dk1"/>
                          </a:solidFill>
                          <a:latin typeface="Muli"/>
                          <a:ea typeface="Muli"/>
                          <a:cs typeface="Muli"/>
                          <a:sym typeface="Muli"/>
                        </a:rPr>
                        <a:t>Went to class</a:t>
                      </a:r>
                    </a:p>
                  </a:txBody>
                  <a:tcPr marT="95250" marB="95250" marR="95250" marL="952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BFBFBF"/>
                    </a:solidFill>
                  </a:tcPr>
                </a:tc>
                <a:tc>
                  <a:txBody>
                    <a:bodyPr>
                      <a:noAutofit/>
                    </a:bodyPr>
                    <a:lstStyle/>
                    <a:p>
                      <a:pPr indent="0" lvl="0" marL="0" marR="0" rtl="0" algn="ctr">
                        <a:lnSpc>
                          <a:spcPct val="120000"/>
                        </a:lnSpc>
                        <a:spcBef>
                          <a:spcPts val="0"/>
                        </a:spcBef>
                        <a:spcAft>
                          <a:spcPts val="0"/>
                        </a:spcAft>
                        <a:buClr>
                          <a:schemeClr val="dk1"/>
                        </a:buClr>
                        <a:buSzPct val="25000"/>
                        <a:buFont typeface="Muli"/>
                        <a:buNone/>
                      </a:pPr>
                      <a:r>
                        <a:rPr lang="en-US" sz="3000" u="none" cap="none" strike="noStrike">
                          <a:solidFill>
                            <a:schemeClr val="dk1"/>
                          </a:solidFill>
                          <a:latin typeface="Muli"/>
                          <a:ea typeface="Muli"/>
                          <a:cs typeface="Muli"/>
                          <a:sym typeface="Muli"/>
                        </a:rPr>
                        <a:t>Is a baseball player</a:t>
                      </a:r>
                    </a:p>
                  </a:txBody>
                  <a:tcPr marT="95250" marB="95250" marR="95250" marL="952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BFBFBF"/>
                    </a:solidFill>
                  </a:tcPr>
                </a:tc>
                <a:tc>
                  <a:txBody>
                    <a:bodyPr>
                      <a:noAutofit/>
                    </a:bodyPr>
                    <a:lstStyle/>
                    <a:p>
                      <a:pPr indent="0" lvl="0" marL="0" marR="0" rtl="0" algn="ctr">
                        <a:lnSpc>
                          <a:spcPct val="120000"/>
                        </a:lnSpc>
                        <a:spcBef>
                          <a:spcPts val="0"/>
                        </a:spcBef>
                        <a:spcAft>
                          <a:spcPts val="0"/>
                        </a:spcAft>
                        <a:buClr>
                          <a:schemeClr val="dk1"/>
                        </a:buClr>
                        <a:buSzPct val="25000"/>
                        <a:buFont typeface="Muli"/>
                        <a:buNone/>
                      </a:pPr>
                      <a:r>
                        <a:rPr lang="en-US" sz="3000" u="none" cap="none" strike="noStrike">
                          <a:solidFill>
                            <a:schemeClr val="dk1"/>
                          </a:solidFill>
                          <a:latin typeface="Muli"/>
                          <a:ea typeface="Muli"/>
                          <a:cs typeface="Muli"/>
                          <a:sym typeface="Muli"/>
                        </a:rPr>
                        <a:t>Enjoys fashion</a:t>
                      </a:r>
                    </a:p>
                  </a:txBody>
                  <a:tcPr marT="95250" marB="95250" marR="95250" marL="952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BFBFBF"/>
                    </a:solidFill>
                  </a:tcPr>
                </a:tc>
                <a:tc>
                  <a:txBody>
                    <a:bodyPr>
                      <a:noAutofit/>
                    </a:bodyPr>
                    <a:lstStyle/>
                    <a:p>
                      <a:pPr indent="0" lvl="0" marL="0" marR="0" rtl="0" algn="ctr">
                        <a:lnSpc>
                          <a:spcPct val="120000"/>
                        </a:lnSpc>
                        <a:spcBef>
                          <a:spcPts val="0"/>
                        </a:spcBef>
                        <a:spcAft>
                          <a:spcPts val="0"/>
                        </a:spcAft>
                        <a:buClr>
                          <a:schemeClr val="dk1"/>
                        </a:buClr>
                        <a:buSzPct val="25000"/>
                        <a:buFont typeface="Muli"/>
                        <a:buNone/>
                      </a:pPr>
                      <a:r>
                        <a:rPr lang="en-US" sz="3000" u="none" cap="none" strike="noStrike">
                          <a:solidFill>
                            <a:schemeClr val="dk1"/>
                          </a:solidFill>
                          <a:latin typeface="Muli"/>
                          <a:ea typeface="Muli"/>
                          <a:cs typeface="Muli"/>
                          <a:sym typeface="Muli"/>
                        </a:rPr>
                        <a:t>Won an award</a:t>
                      </a:r>
                    </a:p>
                  </a:txBody>
                  <a:tcPr marT="95250" marB="95250" marR="95250" marL="952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BFBFBF"/>
                    </a:solidFill>
                  </a:tcPr>
                </a:tc>
              </a:tr>
              <a:tr h="1325950">
                <a:tc>
                  <a:txBody>
                    <a:bodyPr>
                      <a:noAutofit/>
                    </a:bodyPr>
                    <a:lstStyle/>
                    <a:p>
                      <a:pPr indent="0" lvl="0" marL="0" marR="0" rtl="0" algn="ctr">
                        <a:lnSpc>
                          <a:spcPct val="120000"/>
                        </a:lnSpc>
                        <a:spcBef>
                          <a:spcPts val="0"/>
                        </a:spcBef>
                        <a:spcAft>
                          <a:spcPts val="0"/>
                        </a:spcAft>
                        <a:buClr>
                          <a:schemeClr val="lt1"/>
                        </a:buClr>
                        <a:buSzPct val="25000"/>
                        <a:buFont typeface="Muli"/>
                        <a:buNone/>
                      </a:pPr>
                      <a:r>
                        <a:rPr b="1" lang="en-US" sz="3000" u="none" cap="none" strike="noStrike">
                          <a:solidFill>
                            <a:schemeClr val="lt1"/>
                          </a:solidFill>
                          <a:latin typeface="Muli"/>
                          <a:ea typeface="Muli"/>
                          <a:cs typeface="Muli"/>
                          <a:sym typeface="Muli"/>
                        </a:rPr>
                        <a:t>GW</a:t>
                      </a:r>
                    </a:p>
                  </a:txBody>
                  <a:tcPr marT="95250" marB="95250" marR="95250" marL="952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1D4575"/>
                    </a:solidFill>
                  </a:tcPr>
                </a:tc>
                <a:tc>
                  <a:txBody>
                    <a:bodyPr>
                      <a:noAutofit/>
                    </a:bodyPr>
                    <a:lstStyle/>
                    <a:p>
                      <a:pPr indent="0" lvl="0" marL="0" marR="0" rtl="0" algn="ctr">
                        <a:lnSpc>
                          <a:spcPct val="120000"/>
                        </a:lnSpc>
                        <a:spcBef>
                          <a:spcPts val="0"/>
                        </a:spcBef>
                        <a:spcAft>
                          <a:spcPts val="0"/>
                        </a:spcAft>
                        <a:buClr>
                          <a:schemeClr val="dk1"/>
                        </a:buClr>
                        <a:buSzPct val="25000"/>
                        <a:buFont typeface="Muli"/>
                        <a:buNone/>
                      </a:pPr>
                      <a:r>
                        <a:rPr lang="en-US" sz="3000" u="none" cap="none" strike="noStrike">
                          <a:solidFill>
                            <a:schemeClr val="dk1"/>
                          </a:solidFill>
                          <a:latin typeface="Muli"/>
                          <a:ea typeface="Muli"/>
                          <a:cs typeface="Muli"/>
                          <a:sym typeface="Muli"/>
                        </a:rPr>
                        <a:t>Is finishing a new building</a:t>
                      </a:r>
                    </a:p>
                  </a:txBody>
                  <a:tcPr marT="95250" marB="95250" marR="95250" marL="952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D8D8D8"/>
                    </a:solidFill>
                  </a:tcPr>
                </a:tc>
                <a:tc>
                  <a:txBody>
                    <a:bodyPr>
                      <a:noAutofit/>
                    </a:bodyPr>
                    <a:lstStyle/>
                    <a:p>
                      <a:pPr indent="0" lvl="0" marL="0" marR="0" rtl="0" algn="ctr">
                        <a:lnSpc>
                          <a:spcPct val="120000"/>
                        </a:lnSpc>
                        <a:spcBef>
                          <a:spcPts val="0"/>
                        </a:spcBef>
                        <a:spcAft>
                          <a:spcPts val="0"/>
                        </a:spcAft>
                        <a:buClr>
                          <a:schemeClr val="dk1"/>
                        </a:buClr>
                        <a:buSzPct val="25000"/>
                        <a:buFont typeface="Muli"/>
                        <a:buNone/>
                      </a:pPr>
                      <a:r>
                        <a:rPr lang="en-US" sz="3000" u="none" cap="none" strike="noStrike">
                          <a:solidFill>
                            <a:schemeClr val="dk1"/>
                          </a:solidFill>
                          <a:latin typeface="Muli"/>
                          <a:ea typeface="Muli"/>
                          <a:cs typeface="Muli"/>
                          <a:sym typeface="Muli"/>
                        </a:rPr>
                        <a:t>Was founded in 1821</a:t>
                      </a:r>
                    </a:p>
                  </a:txBody>
                  <a:tcPr marT="95250" marB="95250" marR="95250" marL="952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D8D8D8"/>
                    </a:solidFill>
                  </a:tcPr>
                </a:tc>
                <a:tc>
                  <a:txBody>
                    <a:bodyPr>
                      <a:noAutofit/>
                    </a:bodyPr>
                    <a:lstStyle/>
                    <a:p>
                      <a:pPr indent="0" lvl="0" marL="0" marR="0" rtl="0" algn="ctr">
                        <a:lnSpc>
                          <a:spcPct val="120000"/>
                        </a:lnSpc>
                        <a:spcBef>
                          <a:spcPts val="0"/>
                        </a:spcBef>
                        <a:spcAft>
                          <a:spcPts val="0"/>
                        </a:spcAft>
                        <a:buClr>
                          <a:schemeClr val="dk1"/>
                        </a:buClr>
                        <a:buSzPct val="25000"/>
                        <a:buFont typeface="Muli"/>
                        <a:buNone/>
                      </a:pPr>
                      <a:r>
                        <a:rPr lang="en-US" sz="3000" u="none" cap="none" strike="noStrike">
                          <a:solidFill>
                            <a:schemeClr val="dk1"/>
                          </a:solidFill>
                          <a:latin typeface="Muli"/>
                          <a:ea typeface="Muli"/>
                          <a:cs typeface="Muli"/>
                          <a:sym typeface="Muli"/>
                        </a:rPr>
                        <a:t>Opened SEH this year</a:t>
                      </a:r>
                    </a:p>
                  </a:txBody>
                  <a:tcPr marT="95250" marB="95250" marR="95250" marL="952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D8D8D8"/>
                    </a:solidFill>
                  </a:tcPr>
                </a:tc>
                <a:tc>
                  <a:txBody>
                    <a:bodyPr>
                      <a:noAutofit/>
                    </a:bodyPr>
                    <a:lstStyle/>
                    <a:p>
                      <a:pPr indent="0" lvl="0" marL="0" marR="0" rtl="0" algn="ctr">
                        <a:lnSpc>
                          <a:spcPct val="120000"/>
                        </a:lnSpc>
                        <a:spcBef>
                          <a:spcPts val="0"/>
                        </a:spcBef>
                        <a:spcAft>
                          <a:spcPts val="0"/>
                        </a:spcAft>
                        <a:buClr>
                          <a:srgbClr val="000000"/>
                        </a:buClr>
                        <a:buSzPct val="25000"/>
                        <a:buFont typeface="Arial"/>
                        <a:buNone/>
                      </a:pPr>
                      <a:r>
                        <a:t/>
                      </a:r>
                      <a:endParaRPr sz="3000" u="none" cap="none" strike="noStrike">
                        <a:solidFill>
                          <a:schemeClr val="dk1"/>
                        </a:solidFill>
                        <a:latin typeface="Muli"/>
                        <a:ea typeface="Muli"/>
                        <a:cs typeface="Muli"/>
                        <a:sym typeface="Muli"/>
                      </a:endParaRPr>
                    </a:p>
                  </a:txBody>
                  <a:tcPr marT="95250" marB="95250" marR="95250" marL="952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D8D8D8"/>
                    </a:solidFill>
                  </a:tcPr>
                </a:tc>
              </a:tr>
            </a:tbl>
          </a:graphicData>
        </a:graphic>
      </p:graphicFrame>
      <p:sp>
        <p:nvSpPr>
          <p:cNvPr id="114" name="Shape 114"/>
          <p:cNvSpPr/>
          <p:nvPr/>
        </p:nvSpPr>
        <p:spPr>
          <a:xfrm rot="521">
            <a:off x="23958618" y="12482929"/>
            <a:ext cx="3961200" cy="949799"/>
          </a:xfrm>
          <a:prstGeom prst="rightArrow">
            <a:avLst>
              <a:gd fmla="val 50000" name="adj1"/>
              <a:gd fmla="val 50000" name="adj2"/>
            </a:avLst>
          </a:prstGeom>
          <a:solidFill>
            <a:schemeClr val="lt2"/>
          </a:solidFill>
          <a:ln cap="flat" cmpd="sng" w="9525">
            <a:solidFill>
              <a:srgbClr val="7F7F7F"/>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Muli"/>
              <a:buNone/>
            </a:pPr>
            <a:r>
              <a:rPr b="0" i="0" lang="en-US" sz="2900" u="none" cap="none" strike="noStrike">
                <a:solidFill>
                  <a:srgbClr val="000000"/>
                </a:solidFill>
                <a:latin typeface="Muli"/>
                <a:ea typeface="Muli"/>
                <a:cs typeface="Muli"/>
                <a:sym typeface="Muli"/>
              </a:rPr>
              <a:t>TEKST</a:t>
            </a:r>
          </a:p>
        </p:txBody>
      </p:sp>
      <p:sp>
        <p:nvSpPr>
          <p:cNvPr id="115" name="Shape 115"/>
          <p:cNvSpPr/>
          <p:nvPr/>
        </p:nvSpPr>
        <p:spPr>
          <a:xfrm>
            <a:off x="30762156" y="27672553"/>
            <a:ext cx="3274200" cy="1125600"/>
          </a:xfrm>
          <a:prstGeom prst="roundRect">
            <a:avLst>
              <a:gd fmla="val 16667" name="adj"/>
            </a:avLst>
          </a:prstGeom>
          <a:solidFill>
            <a:srgbClr val="E6B8AF"/>
          </a:solidFill>
          <a:ln cap="flat" cmpd="sng" w="28575">
            <a:solidFill>
              <a:srgbClr val="A61C00"/>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Muli"/>
              <a:buNone/>
            </a:pPr>
            <a:r>
              <a:rPr b="0" i="0" lang="en-US" sz="3000" u="none" cap="none" strike="noStrike">
                <a:solidFill>
                  <a:srgbClr val="000000"/>
                </a:solidFill>
                <a:latin typeface="Muli"/>
                <a:ea typeface="Muli"/>
                <a:cs typeface="Muli"/>
                <a:sym typeface="Muli"/>
              </a:rPr>
              <a:t>Saw a movie</a:t>
            </a:r>
          </a:p>
        </p:txBody>
      </p:sp>
      <p:sp>
        <p:nvSpPr>
          <p:cNvPr id="116" name="Shape 116"/>
          <p:cNvSpPr/>
          <p:nvPr/>
        </p:nvSpPr>
        <p:spPr>
          <a:xfrm>
            <a:off x="30762156" y="29110353"/>
            <a:ext cx="3274200" cy="1125600"/>
          </a:xfrm>
          <a:prstGeom prst="roundRect">
            <a:avLst>
              <a:gd fmla="val 16667" name="adj"/>
            </a:avLst>
          </a:prstGeom>
          <a:solidFill>
            <a:srgbClr val="E6B8AF"/>
          </a:solidFill>
          <a:ln cap="flat" cmpd="sng" w="28575">
            <a:solidFill>
              <a:srgbClr val="A61C00"/>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Muli"/>
              <a:buNone/>
            </a:pPr>
            <a:r>
              <a:rPr b="0" i="0" lang="en-US" sz="3000" u="none" cap="none" strike="noStrike">
                <a:solidFill>
                  <a:srgbClr val="000000"/>
                </a:solidFill>
                <a:latin typeface="Muli"/>
                <a:ea typeface="Muli"/>
                <a:cs typeface="Muli"/>
                <a:sym typeface="Muli"/>
              </a:rPr>
              <a:t>Is feeling sick</a:t>
            </a:r>
          </a:p>
        </p:txBody>
      </p:sp>
      <p:sp>
        <p:nvSpPr>
          <p:cNvPr id="117" name="Shape 117"/>
          <p:cNvSpPr/>
          <p:nvPr/>
        </p:nvSpPr>
        <p:spPr>
          <a:xfrm>
            <a:off x="30762143" y="22077654"/>
            <a:ext cx="3274200" cy="1125600"/>
          </a:xfrm>
          <a:prstGeom prst="roundRect">
            <a:avLst>
              <a:gd fmla="val 16667" name="adj"/>
            </a:avLst>
          </a:prstGeom>
          <a:solidFill>
            <a:srgbClr val="E6B8AF"/>
          </a:solidFill>
          <a:ln cap="flat" cmpd="sng" w="28575">
            <a:solidFill>
              <a:srgbClr val="A61C00"/>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Muli"/>
              <a:buNone/>
            </a:pPr>
            <a:r>
              <a:rPr b="0" i="0" lang="en-US" sz="3000" u="none" cap="none" strike="noStrike">
                <a:solidFill>
                  <a:srgbClr val="000000"/>
                </a:solidFill>
                <a:latin typeface="Muli"/>
                <a:ea typeface="Muli"/>
                <a:cs typeface="Muli"/>
                <a:sym typeface="Muli"/>
              </a:rPr>
              <a:t>John</a:t>
            </a:r>
          </a:p>
        </p:txBody>
      </p:sp>
      <p:sp>
        <p:nvSpPr>
          <p:cNvPr id="118" name="Shape 118"/>
          <p:cNvSpPr/>
          <p:nvPr/>
        </p:nvSpPr>
        <p:spPr>
          <a:xfrm>
            <a:off x="37994093" y="20036740"/>
            <a:ext cx="4853099" cy="5207400"/>
          </a:xfrm>
          <a:prstGeom prst="roundRect">
            <a:avLst>
              <a:gd fmla="val 16667" name="adj"/>
            </a:avLst>
          </a:prstGeom>
          <a:solidFill>
            <a:srgbClr val="FFFFFF"/>
          </a:solidFill>
          <a:ln cap="flat" cmpd="sng" w="28575">
            <a:solidFill>
              <a:srgbClr val="000000"/>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Muli"/>
              <a:buNone/>
            </a:pPr>
            <a:r>
              <a:rPr b="0" i="0" lang="en-US" sz="3000" u="none" cap="none" strike="noStrike">
                <a:solidFill>
                  <a:srgbClr val="000000"/>
                </a:solidFill>
                <a:latin typeface="Muli"/>
                <a:ea typeface="Muli"/>
                <a:cs typeface="Muli"/>
                <a:sym typeface="Muli"/>
              </a:rPr>
              <a:t>Which of these things did John </a:t>
            </a:r>
            <a:r>
              <a:rPr b="1" i="0" lang="en-US" sz="3000" u="none" cap="none" strike="noStrike">
                <a:solidFill>
                  <a:srgbClr val="000000"/>
                </a:solidFill>
                <a:latin typeface="Muli"/>
                <a:ea typeface="Muli"/>
                <a:cs typeface="Muli"/>
                <a:sym typeface="Muli"/>
              </a:rPr>
              <a:t>not</a:t>
            </a:r>
            <a:r>
              <a:rPr b="0" i="0" lang="en-US" sz="3000" u="none" cap="none" strike="noStrike">
                <a:solidFill>
                  <a:srgbClr val="000000"/>
                </a:solidFill>
                <a:latin typeface="Muli"/>
                <a:ea typeface="Muli"/>
                <a:cs typeface="Muli"/>
                <a:sym typeface="Muli"/>
              </a:rPr>
              <a:t> do?</a:t>
            </a:r>
          </a:p>
          <a:p>
            <a:pPr indent="0" lvl="0" marL="0" marR="0" rtl="0" algn="ctr">
              <a:lnSpc>
                <a:spcPct val="100000"/>
              </a:lnSpc>
              <a:spcBef>
                <a:spcPts val="0"/>
              </a:spcBef>
              <a:spcAft>
                <a:spcPts val="0"/>
              </a:spcAft>
              <a:buClr>
                <a:srgbClr val="000000"/>
              </a:buClr>
              <a:buFont typeface="Arial"/>
              <a:buNone/>
            </a:pPr>
            <a:r>
              <a:t/>
            </a:r>
            <a:endParaRPr b="0" i="0" sz="3000" u="none" cap="none" strike="noStrike">
              <a:solidFill>
                <a:srgbClr val="000000"/>
              </a:solidFill>
              <a:latin typeface="Muli"/>
              <a:ea typeface="Muli"/>
              <a:cs typeface="Muli"/>
              <a:sym typeface="Muli"/>
            </a:endParaRPr>
          </a:p>
          <a:p>
            <a:pPr indent="-419100" lvl="0" marL="457200" marR="0" rtl="0" algn="l">
              <a:lnSpc>
                <a:spcPct val="100000"/>
              </a:lnSpc>
              <a:spcBef>
                <a:spcPts val="0"/>
              </a:spcBef>
              <a:spcAft>
                <a:spcPts val="0"/>
              </a:spcAft>
              <a:buClr>
                <a:srgbClr val="000000"/>
              </a:buClr>
              <a:buSzPct val="100000"/>
              <a:buFont typeface="Muli"/>
              <a:buChar char="●"/>
            </a:pPr>
            <a:r>
              <a:rPr b="0" i="0" lang="en-US" sz="3000" u="none" cap="none" strike="noStrike">
                <a:solidFill>
                  <a:srgbClr val="000000"/>
                </a:solidFill>
                <a:latin typeface="Muli"/>
                <a:ea typeface="Muli"/>
                <a:cs typeface="Muli"/>
                <a:sym typeface="Muli"/>
              </a:rPr>
              <a:t>Saw Sam</a:t>
            </a:r>
          </a:p>
          <a:p>
            <a:pPr indent="-419100" lvl="0" marL="457200" marR="0" rtl="0" algn="l">
              <a:lnSpc>
                <a:spcPct val="100000"/>
              </a:lnSpc>
              <a:spcBef>
                <a:spcPts val="0"/>
              </a:spcBef>
              <a:spcAft>
                <a:spcPts val="0"/>
              </a:spcAft>
              <a:buClr>
                <a:srgbClr val="38761D"/>
              </a:buClr>
              <a:buSzPct val="100000"/>
              <a:buFont typeface="Muli"/>
              <a:buChar char="●"/>
            </a:pPr>
            <a:r>
              <a:rPr b="1" i="0" lang="en-US" sz="3000" u="none" cap="none" strike="noStrike">
                <a:solidFill>
                  <a:srgbClr val="38761D"/>
                </a:solidFill>
                <a:latin typeface="Muli"/>
                <a:ea typeface="Muli"/>
                <a:cs typeface="Muli"/>
                <a:sym typeface="Muli"/>
              </a:rPr>
              <a:t>Saw a movie</a:t>
            </a:r>
          </a:p>
          <a:p>
            <a:pPr indent="-419100" lvl="0" marL="457200" marR="0" rtl="0" algn="l">
              <a:lnSpc>
                <a:spcPct val="100000"/>
              </a:lnSpc>
              <a:spcBef>
                <a:spcPts val="0"/>
              </a:spcBef>
              <a:spcAft>
                <a:spcPts val="0"/>
              </a:spcAft>
              <a:buClr>
                <a:srgbClr val="000000"/>
              </a:buClr>
              <a:buSzPct val="100000"/>
              <a:buFont typeface="Muli"/>
              <a:buChar char="●"/>
            </a:pPr>
            <a:r>
              <a:rPr i="0" lang="en-US" sz="3000" u="none" cap="none" strike="noStrike">
                <a:latin typeface="Muli"/>
                <a:ea typeface="Muli"/>
                <a:cs typeface="Muli"/>
                <a:sym typeface="Muli"/>
              </a:rPr>
              <a:t>Went running</a:t>
            </a:r>
          </a:p>
          <a:p>
            <a:pPr indent="-419100" lvl="0" marL="457200" marR="0" rtl="0" algn="l">
              <a:lnSpc>
                <a:spcPct val="100000"/>
              </a:lnSpc>
              <a:spcBef>
                <a:spcPts val="0"/>
              </a:spcBef>
              <a:spcAft>
                <a:spcPts val="0"/>
              </a:spcAft>
              <a:buClr>
                <a:srgbClr val="000000"/>
              </a:buClr>
              <a:buSzPct val="100000"/>
              <a:buFont typeface="Muli"/>
              <a:buChar char="●"/>
            </a:pPr>
            <a:r>
              <a:rPr b="0" i="0" lang="en-US" sz="3000" u="none" cap="none" strike="noStrike">
                <a:solidFill>
                  <a:srgbClr val="000000"/>
                </a:solidFill>
                <a:latin typeface="Muli"/>
                <a:ea typeface="Muli"/>
                <a:cs typeface="Muli"/>
                <a:sym typeface="Muli"/>
              </a:rPr>
              <a:t>Traveled to China</a:t>
            </a:r>
          </a:p>
          <a:p>
            <a:pPr indent="0" lvl="0" marL="0" marR="0" rtl="0" algn="ctr">
              <a:lnSpc>
                <a:spcPct val="100000"/>
              </a:lnSpc>
              <a:spcBef>
                <a:spcPts val="0"/>
              </a:spcBef>
              <a:spcAft>
                <a:spcPts val="0"/>
              </a:spcAft>
              <a:buClr>
                <a:srgbClr val="000000"/>
              </a:buClr>
              <a:buFont typeface="Arial"/>
              <a:buNone/>
            </a:pPr>
            <a:r>
              <a:t/>
            </a:r>
            <a:endParaRPr b="0" i="0" sz="3000" u="none" cap="none" strike="noStrike">
              <a:solidFill>
                <a:srgbClr val="000000"/>
              </a:solidFill>
              <a:latin typeface="Muli"/>
              <a:ea typeface="Muli"/>
              <a:cs typeface="Muli"/>
              <a:sym typeface="Muli"/>
            </a:endParaRPr>
          </a:p>
        </p:txBody>
      </p:sp>
      <p:sp>
        <p:nvSpPr>
          <p:cNvPr id="119" name="Shape 119"/>
          <p:cNvSpPr/>
          <p:nvPr/>
        </p:nvSpPr>
        <p:spPr>
          <a:xfrm>
            <a:off x="37994093" y="26350553"/>
            <a:ext cx="4853099" cy="5207400"/>
          </a:xfrm>
          <a:prstGeom prst="roundRect">
            <a:avLst>
              <a:gd fmla="val 16667" name="adj"/>
            </a:avLst>
          </a:prstGeom>
          <a:solidFill>
            <a:srgbClr val="FFFFFF"/>
          </a:solidFill>
          <a:ln cap="flat" cmpd="sng" w="28575">
            <a:solidFill>
              <a:srgbClr val="000000"/>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Muli"/>
              <a:buNone/>
            </a:pPr>
            <a:r>
              <a:rPr b="0" i="0" lang="en-US" sz="3000" u="none" cap="none" strike="noStrike">
                <a:solidFill>
                  <a:srgbClr val="000000"/>
                </a:solidFill>
                <a:latin typeface="Muli"/>
                <a:ea typeface="Muli"/>
                <a:cs typeface="Muli"/>
                <a:sym typeface="Muli"/>
              </a:rPr>
              <a:t>Who saw a movie and is feeling sick?</a:t>
            </a:r>
          </a:p>
          <a:p>
            <a:pPr indent="0" lvl="0" marL="0" marR="0" rtl="0" algn="ctr">
              <a:lnSpc>
                <a:spcPct val="100000"/>
              </a:lnSpc>
              <a:spcBef>
                <a:spcPts val="0"/>
              </a:spcBef>
              <a:spcAft>
                <a:spcPts val="0"/>
              </a:spcAft>
              <a:buClr>
                <a:srgbClr val="000000"/>
              </a:buClr>
              <a:buFont typeface="Arial"/>
              <a:buNone/>
            </a:pPr>
            <a:r>
              <a:t/>
            </a:r>
            <a:endParaRPr b="0" i="0" sz="3000" u="none" cap="none" strike="noStrike">
              <a:solidFill>
                <a:srgbClr val="000000"/>
              </a:solidFill>
              <a:latin typeface="Muli"/>
              <a:ea typeface="Muli"/>
              <a:cs typeface="Muli"/>
              <a:sym typeface="Muli"/>
            </a:endParaRPr>
          </a:p>
          <a:p>
            <a:pPr indent="-419100" lvl="0" marL="457200" marR="0" rtl="0" algn="l">
              <a:lnSpc>
                <a:spcPct val="100000"/>
              </a:lnSpc>
              <a:spcBef>
                <a:spcPts val="0"/>
              </a:spcBef>
              <a:spcAft>
                <a:spcPts val="0"/>
              </a:spcAft>
              <a:buClr>
                <a:srgbClr val="000000"/>
              </a:buClr>
              <a:buSzPct val="100000"/>
              <a:buFont typeface="Muli"/>
              <a:buChar char="●"/>
            </a:pPr>
            <a:r>
              <a:rPr b="0" i="0" lang="en-US" sz="3000" u="none" cap="none" strike="noStrike">
                <a:solidFill>
                  <a:srgbClr val="000000"/>
                </a:solidFill>
                <a:latin typeface="Muli"/>
                <a:ea typeface="Muli"/>
                <a:cs typeface="Muli"/>
                <a:sym typeface="Muli"/>
              </a:rPr>
              <a:t>Steve</a:t>
            </a:r>
          </a:p>
          <a:p>
            <a:pPr indent="-419100" lvl="0" marL="457200" marR="0" rtl="0" algn="l">
              <a:lnSpc>
                <a:spcPct val="100000"/>
              </a:lnSpc>
              <a:spcBef>
                <a:spcPts val="0"/>
              </a:spcBef>
              <a:spcAft>
                <a:spcPts val="0"/>
              </a:spcAft>
              <a:buClr>
                <a:srgbClr val="38761D"/>
              </a:buClr>
              <a:buSzPct val="100000"/>
              <a:buFont typeface="Muli"/>
              <a:buChar char="●"/>
            </a:pPr>
            <a:r>
              <a:rPr b="1" i="0" lang="en-US" sz="3000" u="none" cap="none" strike="noStrike">
                <a:solidFill>
                  <a:srgbClr val="38761D"/>
                </a:solidFill>
                <a:latin typeface="Muli"/>
                <a:ea typeface="Muli"/>
                <a:cs typeface="Muli"/>
                <a:sym typeface="Muli"/>
              </a:rPr>
              <a:t>Roy</a:t>
            </a:r>
          </a:p>
          <a:p>
            <a:pPr indent="-419100" lvl="0" marL="457200" marR="0" rtl="0" algn="l">
              <a:lnSpc>
                <a:spcPct val="100000"/>
              </a:lnSpc>
              <a:spcBef>
                <a:spcPts val="0"/>
              </a:spcBef>
              <a:spcAft>
                <a:spcPts val="0"/>
              </a:spcAft>
              <a:buClr>
                <a:srgbClr val="000000"/>
              </a:buClr>
              <a:buSzPct val="100000"/>
              <a:buFont typeface="Muli"/>
              <a:buChar char="●"/>
            </a:pPr>
            <a:r>
              <a:rPr b="0" i="0" lang="en-US" sz="3000" u="none" cap="none" strike="noStrike">
                <a:solidFill>
                  <a:srgbClr val="000000"/>
                </a:solidFill>
                <a:latin typeface="Muli"/>
                <a:ea typeface="Muli"/>
                <a:cs typeface="Muli"/>
                <a:sym typeface="Muli"/>
              </a:rPr>
              <a:t>Mary</a:t>
            </a:r>
          </a:p>
          <a:p>
            <a:pPr indent="-419100" lvl="0" marL="457200" marR="0" rtl="0" algn="l">
              <a:lnSpc>
                <a:spcPct val="100000"/>
              </a:lnSpc>
              <a:spcBef>
                <a:spcPts val="0"/>
              </a:spcBef>
              <a:spcAft>
                <a:spcPts val="0"/>
              </a:spcAft>
              <a:buClr>
                <a:srgbClr val="000000"/>
              </a:buClr>
              <a:buSzPct val="100000"/>
              <a:buFont typeface="Muli"/>
              <a:buChar char="●"/>
            </a:pPr>
            <a:r>
              <a:rPr b="0" i="0" lang="en-US" sz="3000" u="none" cap="none" strike="noStrike">
                <a:solidFill>
                  <a:srgbClr val="000000"/>
                </a:solidFill>
                <a:latin typeface="Muli"/>
                <a:ea typeface="Muli"/>
                <a:cs typeface="Muli"/>
                <a:sym typeface="Muli"/>
              </a:rPr>
              <a:t>John</a:t>
            </a:r>
          </a:p>
        </p:txBody>
      </p:sp>
      <p:sp>
        <p:nvSpPr>
          <p:cNvPr id="120" name="Shape 120"/>
          <p:cNvSpPr/>
          <p:nvPr/>
        </p:nvSpPr>
        <p:spPr>
          <a:xfrm rot="-1427761">
            <a:off x="25943608" y="23191884"/>
            <a:ext cx="5357120" cy="949789"/>
          </a:xfrm>
          <a:prstGeom prst="rightArrow">
            <a:avLst>
              <a:gd fmla="val 50000" name="adj1"/>
              <a:gd fmla="val 50000" name="adj2"/>
            </a:avLst>
          </a:prstGeom>
          <a:solidFill>
            <a:schemeClr val="lt2"/>
          </a:solidFill>
          <a:ln cap="flat" cmpd="sng" w="9525">
            <a:solidFill>
              <a:srgbClr val="7F7F7F"/>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Muli"/>
              <a:buNone/>
            </a:pPr>
            <a:r>
              <a:rPr b="0" i="0" lang="en-US" sz="2900" u="none" cap="none" strike="noStrike">
                <a:solidFill>
                  <a:srgbClr val="000000"/>
                </a:solidFill>
                <a:latin typeface="Muli"/>
                <a:ea typeface="Muli"/>
                <a:cs typeface="Muli"/>
                <a:sym typeface="Muli"/>
              </a:rPr>
              <a:t>Prolific subject</a:t>
            </a:r>
          </a:p>
        </p:txBody>
      </p:sp>
      <p:sp>
        <p:nvSpPr>
          <p:cNvPr id="121" name="Shape 121"/>
          <p:cNvSpPr/>
          <p:nvPr/>
        </p:nvSpPr>
        <p:spPr>
          <a:xfrm rot="668176">
            <a:off x="25774445" y="27340052"/>
            <a:ext cx="5357171" cy="949714"/>
          </a:xfrm>
          <a:prstGeom prst="rightArrow">
            <a:avLst>
              <a:gd fmla="val 50000" name="adj1"/>
              <a:gd fmla="val 50000" name="adj2"/>
            </a:avLst>
          </a:prstGeom>
          <a:solidFill>
            <a:schemeClr val="lt2"/>
          </a:solidFill>
          <a:ln cap="flat" cmpd="sng" w="9525">
            <a:solidFill>
              <a:srgbClr val="7F7F7F"/>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Muli"/>
              <a:buNone/>
            </a:pPr>
            <a:r>
              <a:rPr b="0" i="0" lang="en-US" sz="2900" u="none" cap="none" strike="noStrike">
                <a:solidFill>
                  <a:srgbClr val="000000"/>
                </a:solidFill>
                <a:latin typeface="Muli"/>
                <a:ea typeface="Muli"/>
                <a:cs typeface="Muli"/>
                <a:sym typeface="Muli"/>
              </a:rPr>
              <a:t>Common fact</a:t>
            </a:r>
          </a:p>
        </p:txBody>
      </p:sp>
      <p:sp>
        <p:nvSpPr>
          <p:cNvPr id="122" name="Shape 122"/>
          <p:cNvSpPr/>
          <p:nvPr/>
        </p:nvSpPr>
        <p:spPr>
          <a:xfrm rot="660512">
            <a:off x="25774376" y="28712985"/>
            <a:ext cx="5357279" cy="949606"/>
          </a:xfrm>
          <a:prstGeom prst="rightArrow">
            <a:avLst>
              <a:gd fmla="val 50000" name="adj1"/>
              <a:gd fmla="val 50000" name="adj2"/>
            </a:avLst>
          </a:prstGeom>
          <a:solidFill>
            <a:schemeClr val="lt2"/>
          </a:solidFill>
          <a:ln cap="flat" cmpd="sng" w="9525">
            <a:solidFill>
              <a:srgbClr val="7F7F7F"/>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Muli"/>
              <a:buNone/>
            </a:pPr>
            <a:r>
              <a:rPr b="0" i="0" lang="en-US" sz="2900" u="none" cap="none" strike="noStrike">
                <a:solidFill>
                  <a:srgbClr val="000000"/>
                </a:solidFill>
                <a:latin typeface="Muli"/>
                <a:ea typeface="Muli"/>
                <a:cs typeface="Muli"/>
                <a:sym typeface="Muli"/>
              </a:rPr>
              <a:t>Rare fact</a:t>
            </a:r>
          </a:p>
        </p:txBody>
      </p:sp>
      <p:graphicFrame>
        <p:nvGraphicFramePr>
          <p:cNvPr id="123" name="Shape 123"/>
          <p:cNvGraphicFramePr/>
          <p:nvPr/>
        </p:nvGraphicFramePr>
        <p:xfrm>
          <a:off x="17086931" y="22971790"/>
          <a:ext cx="3000000" cy="3000000"/>
        </p:xfrm>
        <a:graphic>
          <a:graphicData uri="http://schemas.openxmlformats.org/drawingml/2006/table">
            <a:tbl>
              <a:tblPr>
                <a:noFill/>
                <a:tableStyleId>{4EE470DF-EEE4-409A-B054-4C1B6A48B802}</a:tableStyleId>
              </a:tblPr>
              <a:tblGrid>
                <a:gridCol w="2320600"/>
                <a:gridCol w="2444875"/>
                <a:gridCol w="2486350"/>
                <a:gridCol w="2465650"/>
              </a:tblGrid>
              <a:tr h="1109900">
                <a:tc>
                  <a:txBody>
                    <a:bodyPr>
                      <a:noAutofit/>
                    </a:bodyPr>
                    <a:lstStyle/>
                    <a:p>
                      <a:pPr indent="0" lvl="0" marL="0" marR="0" rtl="0" algn="ctr">
                        <a:lnSpc>
                          <a:spcPct val="120000"/>
                        </a:lnSpc>
                        <a:spcBef>
                          <a:spcPts val="0"/>
                        </a:spcBef>
                        <a:spcAft>
                          <a:spcPts val="0"/>
                        </a:spcAft>
                        <a:buClr>
                          <a:schemeClr val="lt1"/>
                        </a:buClr>
                        <a:buSzPct val="25000"/>
                        <a:buFont typeface="Muli"/>
                        <a:buNone/>
                      </a:pPr>
                      <a:r>
                        <a:rPr b="1" lang="en-US" sz="3000" u="none" cap="none" strike="noStrike">
                          <a:solidFill>
                            <a:schemeClr val="lt1"/>
                          </a:solidFill>
                          <a:latin typeface="Muli"/>
                          <a:ea typeface="Muli"/>
                          <a:cs typeface="Muli"/>
                          <a:sym typeface="Muli"/>
                        </a:rPr>
                        <a:t>Subject</a:t>
                      </a:r>
                    </a:p>
                  </a:txBody>
                  <a:tcPr marT="95250" marB="95250" marR="95250" marL="952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0F243E"/>
                    </a:solidFill>
                  </a:tcPr>
                </a:tc>
                <a:tc gridSpan="3">
                  <a:txBody>
                    <a:bodyPr>
                      <a:noAutofit/>
                    </a:bodyPr>
                    <a:lstStyle/>
                    <a:p>
                      <a:pPr indent="0" lvl="0" marL="0" marR="0" rtl="0" algn="ctr">
                        <a:lnSpc>
                          <a:spcPct val="120000"/>
                        </a:lnSpc>
                        <a:spcBef>
                          <a:spcPts val="0"/>
                        </a:spcBef>
                        <a:spcAft>
                          <a:spcPts val="0"/>
                        </a:spcAft>
                        <a:buClr>
                          <a:schemeClr val="lt1"/>
                        </a:buClr>
                        <a:buSzPct val="25000"/>
                        <a:buFont typeface="Muli"/>
                        <a:buNone/>
                      </a:pPr>
                      <a:r>
                        <a:rPr b="1" lang="en-US" sz="3000" u="none" cap="none" strike="noStrike">
                          <a:solidFill>
                            <a:schemeClr val="lt1"/>
                          </a:solidFill>
                          <a:latin typeface="Muli"/>
                          <a:ea typeface="Muli"/>
                          <a:cs typeface="Muli"/>
                          <a:sym typeface="Muli"/>
                        </a:rPr>
                        <a:t>Facts</a:t>
                      </a:r>
                    </a:p>
                  </a:txBody>
                  <a:tcPr marT="95250" marB="95250" marR="95250" marL="952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0F243E"/>
                    </a:solidFill>
                  </a:tcPr>
                </a:tc>
                <a:tc hMerge="1"/>
                <a:tc hMerge="1"/>
              </a:tr>
              <a:tr h="1394275">
                <a:tc>
                  <a:txBody>
                    <a:bodyPr>
                      <a:noAutofit/>
                    </a:bodyPr>
                    <a:lstStyle/>
                    <a:p>
                      <a:pPr indent="0" lvl="0" marL="0" marR="0" rtl="0" algn="ctr">
                        <a:lnSpc>
                          <a:spcPct val="120000"/>
                        </a:lnSpc>
                        <a:spcBef>
                          <a:spcPts val="0"/>
                        </a:spcBef>
                        <a:spcAft>
                          <a:spcPts val="0"/>
                        </a:spcAft>
                        <a:buClr>
                          <a:schemeClr val="lt1"/>
                        </a:buClr>
                        <a:buSzPct val="25000"/>
                        <a:buFont typeface="Muli"/>
                        <a:buNone/>
                      </a:pPr>
                      <a:r>
                        <a:rPr b="1" lang="en-US" sz="3000" u="none" cap="none" strike="noStrike">
                          <a:solidFill>
                            <a:schemeClr val="lt1"/>
                          </a:solidFill>
                          <a:latin typeface="Muli"/>
                          <a:ea typeface="Muli"/>
                          <a:cs typeface="Muli"/>
                          <a:sym typeface="Muli"/>
                        </a:rPr>
                        <a:t>John</a:t>
                      </a:r>
                    </a:p>
                  </a:txBody>
                  <a:tcPr marT="95250" marB="95250" marR="95250" marL="952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1D4575"/>
                    </a:solidFill>
                  </a:tcPr>
                </a:tc>
                <a:tc>
                  <a:txBody>
                    <a:bodyPr>
                      <a:noAutofit/>
                    </a:bodyPr>
                    <a:lstStyle/>
                    <a:p>
                      <a:pPr indent="0" lvl="0" marL="0" marR="0" rtl="0" algn="ctr">
                        <a:lnSpc>
                          <a:spcPct val="120000"/>
                        </a:lnSpc>
                        <a:spcBef>
                          <a:spcPts val="0"/>
                        </a:spcBef>
                        <a:spcAft>
                          <a:spcPts val="0"/>
                        </a:spcAft>
                        <a:buClr>
                          <a:schemeClr val="dk1"/>
                        </a:buClr>
                        <a:buSzPct val="25000"/>
                        <a:buFont typeface="Muli"/>
                        <a:buNone/>
                      </a:pPr>
                      <a:r>
                        <a:rPr lang="en-US" sz="3000" u="none" cap="none" strike="noStrike">
                          <a:solidFill>
                            <a:schemeClr val="dk1"/>
                          </a:solidFill>
                          <a:latin typeface="Muli"/>
                          <a:ea typeface="Muli"/>
                          <a:cs typeface="Muli"/>
                          <a:sym typeface="Muli"/>
                        </a:rPr>
                        <a:t>Saw Sam</a:t>
                      </a:r>
                    </a:p>
                  </a:txBody>
                  <a:tcPr marT="95250" marB="95250" marR="95250" marL="952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D8D8D8"/>
                    </a:solidFill>
                  </a:tcPr>
                </a:tc>
                <a:tc>
                  <a:txBody>
                    <a:bodyPr>
                      <a:noAutofit/>
                    </a:bodyPr>
                    <a:lstStyle/>
                    <a:p>
                      <a:pPr indent="0" lvl="0" marL="0" marR="0" rtl="0" algn="ctr">
                        <a:lnSpc>
                          <a:spcPct val="120000"/>
                        </a:lnSpc>
                        <a:spcBef>
                          <a:spcPts val="0"/>
                        </a:spcBef>
                        <a:spcAft>
                          <a:spcPts val="0"/>
                        </a:spcAft>
                        <a:buClr>
                          <a:schemeClr val="dk1"/>
                        </a:buClr>
                        <a:buSzPct val="25000"/>
                        <a:buFont typeface="Muli"/>
                        <a:buNone/>
                      </a:pPr>
                      <a:r>
                        <a:rPr lang="en-US" sz="3000" u="none" cap="none" strike="noStrike">
                          <a:solidFill>
                            <a:schemeClr val="dk1"/>
                          </a:solidFill>
                          <a:latin typeface="Muli"/>
                          <a:ea typeface="Muli"/>
                          <a:cs typeface="Muli"/>
                          <a:sym typeface="Muli"/>
                        </a:rPr>
                        <a:t>Went running</a:t>
                      </a:r>
                    </a:p>
                  </a:txBody>
                  <a:tcPr marT="95250" marB="95250" marR="95250" marL="952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D8D8D8"/>
                    </a:solidFill>
                  </a:tcPr>
                </a:tc>
                <a:tc>
                  <a:txBody>
                    <a:bodyPr>
                      <a:noAutofit/>
                    </a:bodyPr>
                    <a:lstStyle/>
                    <a:p>
                      <a:pPr indent="0" lvl="0" marL="0" marR="0" rtl="0" algn="ctr">
                        <a:lnSpc>
                          <a:spcPct val="120000"/>
                        </a:lnSpc>
                        <a:spcBef>
                          <a:spcPts val="0"/>
                        </a:spcBef>
                        <a:spcAft>
                          <a:spcPts val="0"/>
                        </a:spcAft>
                        <a:buClr>
                          <a:schemeClr val="dk1"/>
                        </a:buClr>
                        <a:buSzPct val="25000"/>
                        <a:buFont typeface="Muli"/>
                        <a:buNone/>
                      </a:pPr>
                      <a:r>
                        <a:rPr lang="en-US" sz="3000" u="none" cap="none" strike="noStrike">
                          <a:solidFill>
                            <a:schemeClr val="dk1"/>
                          </a:solidFill>
                          <a:latin typeface="Muli"/>
                          <a:ea typeface="Muli"/>
                          <a:cs typeface="Muli"/>
                          <a:sym typeface="Muli"/>
                        </a:rPr>
                        <a:t>Traveled to China</a:t>
                      </a:r>
                    </a:p>
                  </a:txBody>
                  <a:tcPr marT="95250" marB="95250" marR="95250" marL="952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D8D8D8"/>
                    </a:solidFill>
                  </a:tcPr>
                </a:tc>
              </a:tr>
              <a:tr h="1569700">
                <a:tc>
                  <a:txBody>
                    <a:bodyPr>
                      <a:noAutofit/>
                    </a:bodyPr>
                    <a:lstStyle/>
                    <a:p>
                      <a:pPr indent="0" lvl="0" marL="0" marR="0" rtl="0" algn="ctr">
                        <a:lnSpc>
                          <a:spcPct val="120000"/>
                        </a:lnSpc>
                        <a:spcBef>
                          <a:spcPts val="0"/>
                        </a:spcBef>
                        <a:spcAft>
                          <a:spcPts val="0"/>
                        </a:spcAft>
                        <a:buClr>
                          <a:schemeClr val="lt1"/>
                        </a:buClr>
                        <a:buSzPct val="25000"/>
                        <a:buFont typeface="Muli"/>
                        <a:buNone/>
                      </a:pPr>
                      <a:r>
                        <a:rPr b="1" lang="en-US" sz="3000" u="none" cap="none" strike="noStrike">
                          <a:solidFill>
                            <a:schemeClr val="lt1"/>
                          </a:solidFill>
                          <a:latin typeface="Muli"/>
                          <a:ea typeface="Muli"/>
                          <a:cs typeface="Muli"/>
                          <a:sym typeface="Muli"/>
                        </a:rPr>
                        <a:t>Mary</a:t>
                      </a:r>
                    </a:p>
                  </a:txBody>
                  <a:tcPr marT="95250" marB="95250" marR="95250" marL="952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17375D"/>
                    </a:solidFill>
                  </a:tcPr>
                </a:tc>
                <a:tc>
                  <a:txBody>
                    <a:bodyPr>
                      <a:noAutofit/>
                    </a:bodyPr>
                    <a:lstStyle/>
                    <a:p>
                      <a:pPr indent="0" lvl="0" marL="0" marR="0" rtl="0" algn="ctr">
                        <a:lnSpc>
                          <a:spcPct val="120000"/>
                        </a:lnSpc>
                        <a:spcBef>
                          <a:spcPts val="0"/>
                        </a:spcBef>
                        <a:spcAft>
                          <a:spcPts val="0"/>
                        </a:spcAft>
                        <a:buClr>
                          <a:schemeClr val="dk1"/>
                        </a:buClr>
                        <a:buSzPct val="25000"/>
                        <a:buFont typeface="Muli"/>
                        <a:buNone/>
                      </a:pPr>
                      <a:r>
                        <a:rPr lang="en-US" sz="3000" u="none" cap="none" strike="noStrike">
                          <a:solidFill>
                            <a:schemeClr val="dk1"/>
                          </a:solidFill>
                          <a:latin typeface="Muli"/>
                          <a:ea typeface="Muli"/>
                          <a:cs typeface="Muli"/>
                          <a:sym typeface="Muli"/>
                        </a:rPr>
                        <a:t>Went home</a:t>
                      </a:r>
                    </a:p>
                  </a:txBody>
                  <a:tcPr marT="95250" marB="95250" marR="95250" marL="952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BFBFBF"/>
                    </a:solidFill>
                  </a:tcPr>
                </a:tc>
                <a:tc>
                  <a:txBody>
                    <a:bodyPr>
                      <a:noAutofit/>
                    </a:bodyPr>
                    <a:lstStyle/>
                    <a:p>
                      <a:pPr indent="0" lvl="0" marL="0" marR="0" rtl="0" algn="ctr">
                        <a:lnSpc>
                          <a:spcPct val="120000"/>
                        </a:lnSpc>
                        <a:spcBef>
                          <a:spcPts val="0"/>
                        </a:spcBef>
                        <a:spcAft>
                          <a:spcPts val="0"/>
                        </a:spcAft>
                        <a:buClr>
                          <a:schemeClr val="dk1"/>
                        </a:buClr>
                        <a:buSzPct val="25000"/>
                        <a:buFont typeface="Muli"/>
                        <a:buNone/>
                      </a:pPr>
                      <a:r>
                        <a:rPr lang="en-US" sz="3000" u="none" cap="none" strike="noStrike">
                          <a:solidFill>
                            <a:schemeClr val="dk1"/>
                          </a:solidFill>
                          <a:latin typeface="Muli"/>
                          <a:ea typeface="Muli"/>
                          <a:cs typeface="Muli"/>
                          <a:sym typeface="Muli"/>
                        </a:rPr>
                        <a:t>Saw a movie</a:t>
                      </a:r>
                    </a:p>
                  </a:txBody>
                  <a:tcPr marT="95250" marB="95250" marR="95250" marL="952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BFBFBF"/>
                    </a:solidFill>
                  </a:tcPr>
                </a:tc>
                <a:tc>
                  <a:txBody>
                    <a:bodyPr>
                      <a:noAutofit/>
                    </a:bodyPr>
                    <a:lstStyle/>
                    <a:p>
                      <a:pPr indent="0" lvl="0" marL="0" marR="0" rtl="0" algn="ctr">
                        <a:lnSpc>
                          <a:spcPct val="120000"/>
                        </a:lnSpc>
                        <a:spcBef>
                          <a:spcPts val="0"/>
                        </a:spcBef>
                        <a:spcAft>
                          <a:spcPts val="0"/>
                        </a:spcAft>
                        <a:buClr>
                          <a:schemeClr val="dk1"/>
                        </a:buClr>
                        <a:buSzPct val="25000"/>
                        <a:buFont typeface="Muli"/>
                        <a:buNone/>
                      </a:pPr>
                      <a:r>
                        <a:rPr lang="en-US" sz="3000" u="none" cap="none" strike="noStrike">
                          <a:solidFill>
                            <a:schemeClr val="dk1"/>
                          </a:solidFill>
                          <a:latin typeface="Muli"/>
                          <a:ea typeface="Muli"/>
                          <a:cs typeface="Muli"/>
                          <a:sym typeface="Muli"/>
                        </a:rPr>
                        <a:t>Walked her dog</a:t>
                      </a:r>
                    </a:p>
                  </a:txBody>
                  <a:tcPr marT="95250" marB="95250" marR="95250" marL="952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BFBFBF"/>
                    </a:solidFill>
                  </a:tcPr>
                </a:tc>
              </a:tr>
              <a:tr h="1589075">
                <a:tc>
                  <a:txBody>
                    <a:bodyPr>
                      <a:noAutofit/>
                    </a:bodyPr>
                    <a:lstStyle/>
                    <a:p>
                      <a:pPr indent="0" lvl="0" marL="0" marR="0" rtl="0" algn="ctr">
                        <a:lnSpc>
                          <a:spcPct val="120000"/>
                        </a:lnSpc>
                        <a:spcBef>
                          <a:spcPts val="0"/>
                        </a:spcBef>
                        <a:spcAft>
                          <a:spcPts val="0"/>
                        </a:spcAft>
                        <a:buClr>
                          <a:schemeClr val="lt1"/>
                        </a:buClr>
                        <a:buSzPct val="25000"/>
                        <a:buFont typeface="Muli"/>
                        <a:buNone/>
                      </a:pPr>
                      <a:r>
                        <a:rPr b="1" lang="en-US" sz="3000" u="none" cap="none" strike="noStrike">
                          <a:solidFill>
                            <a:schemeClr val="lt1"/>
                          </a:solidFill>
                          <a:latin typeface="Muli"/>
                          <a:ea typeface="Muli"/>
                          <a:cs typeface="Muli"/>
                          <a:sym typeface="Muli"/>
                        </a:rPr>
                        <a:t>Roy</a:t>
                      </a:r>
                    </a:p>
                  </a:txBody>
                  <a:tcPr marT="95250" marB="95250" marR="95250" marL="952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1D4575"/>
                    </a:solidFill>
                  </a:tcPr>
                </a:tc>
                <a:tc>
                  <a:txBody>
                    <a:bodyPr>
                      <a:noAutofit/>
                    </a:bodyPr>
                    <a:lstStyle/>
                    <a:p>
                      <a:pPr indent="0" lvl="0" marL="0" marR="0" rtl="0" algn="ctr">
                        <a:lnSpc>
                          <a:spcPct val="120000"/>
                        </a:lnSpc>
                        <a:spcBef>
                          <a:spcPts val="0"/>
                        </a:spcBef>
                        <a:spcAft>
                          <a:spcPts val="0"/>
                        </a:spcAft>
                        <a:buClr>
                          <a:schemeClr val="dk1"/>
                        </a:buClr>
                        <a:buSzPct val="25000"/>
                        <a:buFont typeface="Muli"/>
                        <a:buNone/>
                      </a:pPr>
                      <a:r>
                        <a:rPr lang="en-US" sz="3000" u="none" cap="none" strike="noStrike">
                          <a:solidFill>
                            <a:schemeClr val="dk1"/>
                          </a:solidFill>
                          <a:latin typeface="Muli"/>
                          <a:ea typeface="Muli"/>
                          <a:cs typeface="Muli"/>
                          <a:sym typeface="Muli"/>
                        </a:rPr>
                        <a:t>Is feeling sick</a:t>
                      </a:r>
                    </a:p>
                  </a:txBody>
                  <a:tcPr marT="95250" marB="95250" marR="95250" marL="952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D8D8D8"/>
                    </a:solidFill>
                  </a:tcPr>
                </a:tc>
                <a:tc>
                  <a:txBody>
                    <a:bodyPr>
                      <a:noAutofit/>
                    </a:bodyPr>
                    <a:lstStyle/>
                    <a:p>
                      <a:pPr indent="0" lvl="0" marL="0" marR="0" rtl="0" algn="ctr">
                        <a:lnSpc>
                          <a:spcPct val="120000"/>
                        </a:lnSpc>
                        <a:spcBef>
                          <a:spcPts val="0"/>
                        </a:spcBef>
                        <a:spcAft>
                          <a:spcPts val="0"/>
                        </a:spcAft>
                        <a:buClr>
                          <a:schemeClr val="dk1"/>
                        </a:buClr>
                        <a:buSzPct val="25000"/>
                        <a:buFont typeface="Muli"/>
                        <a:buNone/>
                      </a:pPr>
                      <a:r>
                        <a:rPr lang="en-US" sz="3000" u="none" cap="none" strike="noStrike">
                          <a:solidFill>
                            <a:schemeClr val="dk1"/>
                          </a:solidFill>
                          <a:latin typeface="Muli"/>
                          <a:ea typeface="Muli"/>
                          <a:cs typeface="Muli"/>
                          <a:sym typeface="Muli"/>
                        </a:rPr>
                        <a:t>Saw a movie</a:t>
                      </a:r>
                    </a:p>
                  </a:txBody>
                  <a:tcPr marT="95250" marB="95250" marR="95250" marL="952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D8D8D8"/>
                    </a:solidFill>
                  </a:tcPr>
                </a:tc>
                <a:tc>
                  <a:txBody>
                    <a:bodyPr>
                      <a:noAutofit/>
                    </a:bodyPr>
                    <a:lstStyle/>
                    <a:p>
                      <a:pPr indent="0" lvl="0" marL="0" marR="0" rtl="0" algn="ctr">
                        <a:lnSpc>
                          <a:spcPct val="100000"/>
                        </a:lnSpc>
                        <a:spcBef>
                          <a:spcPts val="0"/>
                        </a:spcBef>
                        <a:spcAft>
                          <a:spcPts val="0"/>
                        </a:spcAft>
                        <a:buClr>
                          <a:schemeClr val="dk1"/>
                        </a:buClr>
                        <a:buSzPct val="25000"/>
                        <a:buFont typeface="Muli"/>
                        <a:buNone/>
                      </a:pPr>
                      <a:r>
                        <a:rPr lang="en-US" sz="3000" u="none" cap="none" strike="noStrike">
                          <a:solidFill>
                            <a:schemeClr val="dk1"/>
                          </a:solidFill>
                          <a:latin typeface="Muli"/>
                          <a:ea typeface="Muli"/>
                          <a:cs typeface="Muli"/>
                          <a:sym typeface="Muli"/>
                        </a:rPr>
                        <a:t> </a:t>
                      </a:r>
                    </a:p>
                  </a:txBody>
                  <a:tcPr marT="95250" marB="95250" marR="95250" marL="952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D8D8D8"/>
                    </a:solidFill>
                  </a:tcPr>
                </a:tc>
              </a:tr>
              <a:tr h="1530575">
                <a:tc>
                  <a:txBody>
                    <a:bodyPr>
                      <a:noAutofit/>
                    </a:bodyPr>
                    <a:lstStyle/>
                    <a:p>
                      <a:pPr indent="0" lvl="0" marL="0" marR="0" rtl="0" algn="ctr">
                        <a:lnSpc>
                          <a:spcPct val="120000"/>
                        </a:lnSpc>
                        <a:spcBef>
                          <a:spcPts val="0"/>
                        </a:spcBef>
                        <a:spcAft>
                          <a:spcPts val="0"/>
                        </a:spcAft>
                        <a:buClr>
                          <a:schemeClr val="lt1"/>
                        </a:buClr>
                        <a:buSzPct val="25000"/>
                        <a:buFont typeface="Muli"/>
                        <a:buNone/>
                      </a:pPr>
                      <a:r>
                        <a:rPr b="1" lang="en-US" sz="3000" u="none" cap="none" strike="noStrike">
                          <a:solidFill>
                            <a:schemeClr val="lt1"/>
                          </a:solidFill>
                          <a:latin typeface="Muli"/>
                          <a:ea typeface="Muli"/>
                          <a:cs typeface="Muli"/>
                          <a:sym typeface="Muli"/>
                        </a:rPr>
                        <a:t>Steve</a:t>
                      </a:r>
                    </a:p>
                  </a:txBody>
                  <a:tcPr marT="95250" marB="95250" marR="95250" marL="952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17375D"/>
                    </a:solidFill>
                  </a:tcPr>
                </a:tc>
                <a:tc>
                  <a:txBody>
                    <a:bodyPr>
                      <a:noAutofit/>
                    </a:bodyPr>
                    <a:lstStyle/>
                    <a:p>
                      <a:pPr indent="0" lvl="0" marL="0" marR="0" rtl="0" algn="ctr">
                        <a:lnSpc>
                          <a:spcPct val="120000"/>
                        </a:lnSpc>
                        <a:spcBef>
                          <a:spcPts val="0"/>
                        </a:spcBef>
                        <a:spcAft>
                          <a:spcPts val="0"/>
                        </a:spcAft>
                        <a:buClr>
                          <a:schemeClr val="dk1"/>
                        </a:buClr>
                        <a:buSzPct val="25000"/>
                        <a:buFont typeface="Muli"/>
                        <a:buNone/>
                      </a:pPr>
                      <a:r>
                        <a:rPr lang="en-US" sz="3000" u="none" cap="none" strike="noStrike">
                          <a:solidFill>
                            <a:schemeClr val="dk1"/>
                          </a:solidFill>
                          <a:latin typeface="Muli"/>
                          <a:ea typeface="Muli"/>
                          <a:cs typeface="Muli"/>
                          <a:sym typeface="Muli"/>
                        </a:rPr>
                        <a:t>Went to class</a:t>
                      </a:r>
                    </a:p>
                  </a:txBody>
                  <a:tcPr marT="95250" marB="95250" marR="95250" marL="952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BFBFBF"/>
                    </a:solidFill>
                  </a:tcPr>
                </a:tc>
                <a:tc>
                  <a:txBody>
                    <a:bodyPr>
                      <a:noAutofit/>
                    </a:bodyPr>
                    <a:lstStyle/>
                    <a:p>
                      <a:pPr indent="0" lvl="0" marL="0" marR="0" rtl="0" algn="ctr">
                        <a:lnSpc>
                          <a:spcPct val="120000"/>
                        </a:lnSpc>
                        <a:spcBef>
                          <a:spcPts val="0"/>
                        </a:spcBef>
                        <a:spcAft>
                          <a:spcPts val="0"/>
                        </a:spcAft>
                        <a:buClr>
                          <a:schemeClr val="dk1"/>
                        </a:buClr>
                        <a:buSzPct val="25000"/>
                        <a:buFont typeface="Muli"/>
                        <a:buNone/>
                      </a:pPr>
                      <a:r>
                        <a:rPr lang="en-US" sz="3000" u="none" cap="none" strike="noStrike">
                          <a:solidFill>
                            <a:schemeClr val="dk1"/>
                          </a:solidFill>
                          <a:latin typeface="Muli"/>
                          <a:ea typeface="Muli"/>
                          <a:cs typeface="Muli"/>
                          <a:sym typeface="Muli"/>
                        </a:rPr>
                        <a:t>Is a baseball player</a:t>
                      </a:r>
                    </a:p>
                  </a:txBody>
                  <a:tcPr marT="95250" marB="95250" marR="95250" marL="952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BFBFBF"/>
                    </a:solidFill>
                  </a:tcPr>
                </a:tc>
                <a:tc>
                  <a:txBody>
                    <a:bodyPr>
                      <a:noAutofit/>
                    </a:bodyPr>
                    <a:lstStyle/>
                    <a:p>
                      <a:pPr indent="0" lvl="0" marL="0" marR="0" rtl="0" algn="ctr">
                        <a:lnSpc>
                          <a:spcPct val="120000"/>
                        </a:lnSpc>
                        <a:spcBef>
                          <a:spcPts val="0"/>
                        </a:spcBef>
                        <a:spcAft>
                          <a:spcPts val="0"/>
                        </a:spcAft>
                        <a:buClr>
                          <a:schemeClr val="dk1"/>
                        </a:buClr>
                        <a:buSzPct val="25000"/>
                        <a:buFont typeface="Muli"/>
                        <a:buNone/>
                      </a:pPr>
                      <a:r>
                        <a:rPr lang="en-US" sz="3000" u="none" cap="none" strike="noStrike">
                          <a:solidFill>
                            <a:schemeClr val="dk1"/>
                          </a:solidFill>
                          <a:latin typeface="Muli"/>
                          <a:ea typeface="Muli"/>
                          <a:cs typeface="Muli"/>
                          <a:sym typeface="Muli"/>
                        </a:rPr>
                        <a:t>Enjoys fashion</a:t>
                      </a:r>
                    </a:p>
                  </a:txBody>
                  <a:tcPr marT="95250" marB="95250" marR="95250" marL="95250"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solidFill>
                      <a:srgbClr val="BFBFBF"/>
                    </a:solidFill>
                  </a:tcPr>
                </a:tc>
              </a:tr>
            </a:tbl>
          </a:graphicData>
        </a:graphic>
      </p:graphicFrame>
      <p:sp>
        <p:nvSpPr>
          <p:cNvPr id="124" name="Shape 124"/>
          <p:cNvSpPr/>
          <p:nvPr/>
        </p:nvSpPr>
        <p:spPr>
          <a:xfrm rot="-493">
            <a:off x="34056793" y="22165553"/>
            <a:ext cx="4181999" cy="949799"/>
          </a:xfrm>
          <a:prstGeom prst="rightArrow">
            <a:avLst>
              <a:gd fmla="val 50000" name="adj1"/>
              <a:gd fmla="val 50000" name="adj2"/>
            </a:avLst>
          </a:prstGeom>
          <a:solidFill>
            <a:schemeClr val="lt2"/>
          </a:solidFill>
          <a:ln cap="flat" cmpd="sng" w="9525">
            <a:solidFill>
              <a:srgbClr val="7F7F7F"/>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Muli"/>
              <a:buNone/>
            </a:pPr>
            <a:r>
              <a:rPr b="0" i="0" lang="en-US" sz="2900" u="none" cap="none" strike="noStrike">
                <a:solidFill>
                  <a:srgbClr val="000000"/>
                </a:solidFill>
                <a:latin typeface="Muli"/>
                <a:ea typeface="Muli"/>
                <a:cs typeface="Muli"/>
                <a:sym typeface="Muli"/>
              </a:rPr>
              <a:t>Distractors</a:t>
            </a:r>
          </a:p>
        </p:txBody>
      </p:sp>
      <p:sp>
        <p:nvSpPr>
          <p:cNvPr id="125" name="Shape 125"/>
          <p:cNvSpPr/>
          <p:nvPr/>
        </p:nvSpPr>
        <p:spPr>
          <a:xfrm rot="-493">
            <a:off x="34056793" y="28450253"/>
            <a:ext cx="4181999" cy="949799"/>
          </a:xfrm>
          <a:prstGeom prst="rightArrow">
            <a:avLst>
              <a:gd fmla="val 50000" name="adj1"/>
              <a:gd fmla="val 50000" name="adj2"/>
            </a:avLst>
          </a:prstGeom>
          <a:solidFill>
            <a:schemeClr val="lt2"/>
          </a:solidFill>
          <a:ln cap="flat" cmpd="sng" w="9525">
            <a:solidFill>
              <a:srgbClr val="7F7F7F"/>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Muli"/>
              <a:buNone/>
            </a:pPr>
            <a:r>
              <a:rPr b="0" i="0" lang="en-US" sz="2900" u="none" cap="none" strike="noStrike">
                <a:solidFill>
                  <a:srgbClr val="000000"/>
                </a:solidFill>
                <a:latin typeface="Muli"/>
                <a:ea typeface="Muli"/>
                <a:cs typeface="Muli"/>
                <a:sym typeface="Muli"/>
              </a:rPr>
              <a:t>Distractors</a:t>
            </a:r>
          </a:p>
        </p:txBody>
      </p:sp>
      <p:sp>
        <p:nvSpPr>
          <p:cNvPr id="126" name="Shape 126"/>
          <p:cNvSpPr/>
          <p:nvPr/>
        </p:nvSpPr>
        <p:spPr>
          <a:xfrm>
            <a:off x="34706678" y="16804003"/>
            <a:ext cx="164138" cy="164138"/>
          </a:xfrm>
          <a:prstGeom prst="ellipse">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sp>
        <p:nvSpPr>
          <p:cNvPr id="127" name="Shape 127"/>
          <p:cNvSpPr/>
          <p:nvPr/>
        </p:nvSpPr>
        <p:spPr>
          <a:xfrm>
            <a:off x="34706678" y="17150901"/>
            <a:ext cx="164138" cy="164138"/>
          </a:xfrm>
          <a:prstGeom prst="ellipse">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sp>
        <p:nvSpPr>
          <p:cNvPr id="128" name="Shape 128"/>
          <p:cNvSpPr/>
          <p:nvPr/>
        </p:nvSpPr>
        <p:spPr>
          <a:xfrm>
            <a:off x="34706678" y="17497801"/>
            <a:ext cx="164100" cy="164100"/>
          </a:xfrm>
          <a:prstGeom prst="ellipse">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pic>
        <p:nvPicPr>
          <p:cNvPr id="129" name="Shape 129"/>
          <p:cNvPicPr preferRelativeResize="0"/>
          <p:nvPr/>
        </p:nvPicPr>
        <p:blipFill>
          <a:blip r:embed="rId4">
            <a:alphaModFix/>
          </a:blip>
          <a:stretch>
            <a:fillRect/>
          </a:stretch>
        </p:blipFill>
        <p:spPr>
          <a:xfrm>
            <a:off x="36413012" y="1505687"/>
            <a:ext cx="6736223" cy="2189272"/>
          </a:xfrm>
          <a:prstGeom prst="rect">
            <a:avLst/>
          </a:prstGeom>
          <a:noFill/>
          <a:ln>
            <a:noFill/>
          </a:ln>
        </p:spPr>
      </p:pic>
      <p:pic>
        <p:nvPicPr>
          <p:cNvPr id="130" name="Shape 130"/>
          <p:cNvPicPr preferRelativeResize="0"/>
          <p:nvPr/>
        </p:nvPicPr>
        <p:blipFill>
          <a:blip r:embed="rId5">
            <a:alphaModFix/>
          </a:blip>
          <a:stretch>
            <a:fillRect/>
          </a:stretch>
        </p:blipFill>
        <p:spPr>
          <a:xfrm>
            <a:off x="7089962" y="2738925"/>
            <a:ext cx="2446473" cy="2446473"/>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