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http://www.5minutesformom.com/wp-content/uploads/2013/11/student_doing_a_math_problem.jpg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9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yXn01p2TZPY" TargetMode="Externa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Peer Perspective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Saurabh Singh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Education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45950"/>
            <a:ext cx="434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 of 64 countries the 15 year olds in the US are: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Ranked 35th in Math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Ranked 27th in Science.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25" y="0"/>
            <a:ext cx="3938675" cy="49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339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CLOSING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Education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62" y="1306837"/>
            <a:ext cx="448627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3"/>
                </a:solidFill>
              </a:rPr>
              <a:t>Resources for Students:</a:t>
            </a:r>
            <a:r>
              <a:rPr lang="en" sz="2400"/>
              <a:t>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44725" y="3389200"/>
            <a:ext cx="1884900" cy="103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Internet (Google, Khan, etc)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953300" y="3389200"/>
            <a:ext cx="1328700" cy="118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Instructors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419900" y="3316150"/>
            <a:ext cx="1567499" cy="88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Textbooks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353000" y="985025"/>
            <a:ext cx="1701299" cy="2013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48" y="1080000"/>
            <a:ext cx="1539200" cy="18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585950" y="1017725"/>
            <a:ext cx="2063399" cy="1456799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176" y="1090275"/>
            <a:ext cx="1884925" cy="13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79700" y="1017725"/>
            <a:ext cx="2202600" cy="131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75" y="1102237"/>
            <a:ext cx="2026400" cy="11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96750" y="596750"/>
            <a:ext cx="3454800" cy="6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ALEKS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49" y="1378725"/>
            <a:ext cx="3792475" cy="33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0" y="1378725"/>
            <a:ext cx="3914450" cy="29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5327300" y="693575"/>
            <a:ext cx="3454800" cy="6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Khan Academy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426" y="222274"/>
            <a:ext cx="3033150" cy="44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Peer Perspective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3142175"/>
            <a:ext cx="2758800" cy="14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Topics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00" y="1230575"/>
            <a:ext cx="2718599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1" type="body"/>
          </p:nvPr>
        </p:nvSpPr>
        <p:spPr>
          <a:xfrm>
            <a:off x="3437649" y="3213850"/>
            <a:ext cx="2448900" cy="14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/>
              <a:t>List of Misconceptions per topic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237" y="1078175"/>
            <a:ext cx="15335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625" y="1230574"/>
            <a:ext cx="278267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6216512" y="3213850"/>
            <a:ext cx="2448900" cy="14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2193250"/>
            <a:ext cx="2587500" cy="23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Misconception Randomly Selected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28250" y="2193250"/>
            <a:ext cx="2587500" cy="182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Randomly generated problem injected with a misconception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198875" y="2193250"/>
            <a:ext cx="2587500" cy="126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Progression system with increasing difficulty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36650" y="1270575"/>
            <a:ext cx="844799" cy="77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788575" y="1270575"/>
            <a:ext cx="844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982000" y="1270575"/>
            <a:ext cx="844799" cy="77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3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5" y="3095212"/>
            <a:ext cx="1517300" cy="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25" y="3397174"/>
            <a:ext cx="1517299" cy="4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325" y="3769325"/>
            <a:ext cx="1517299" cy="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6675" y="3318519"/>
            <a:ext cx="1893913" cy="4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25" y="1383100"/>
            <a:ext cx="7873999" cy="31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DEMO</a:t>
            </a:r>
          </a:p>
        </p:txBody>
      </p:sp>
      <p:sp>
        <p:nvSpPr>
          <p:cNvPr id="134" name="Shape 134">
            <a:hlinkClick r:id="rId3"/>
          </p:cNvPr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