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0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98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6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12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5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6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1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4544-868C-4E0F-8B18-405C38F55D1E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4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4034E-3FDD-4E4E-8076-FF0A6A6B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Pameten</a:t>
            </a:r>
            <a:r>
              <a:rPr lang="en-US" sz="4000" dirty="0"/>
              <a:t> </a:t>
            </a:r>
            <a:r>
              <a:rPr lang="en-US" sz="4000" dirty="0" err="1"/>
              <a:t>govorec</a:t>
            </a:r>
            <a:r>
              <a:rPr lang="en-US" sz="4000" dirty="0"/>
              <a:t> </a:t>
            </a:r>
            <a:r>
              <a:rPr lang="en-US" sz="4000" dirty="0" err="1" smtClean="0"/>
              <a:t>domači</a:t>
            </a:r>
            <a:r>
              <a:rPr lang="en-US" sz="4000" dirty="0" smtClean="0"/>
              <a:t> </a:t>
            </a:r>
            <a:r>
              <a:rPr lang="en-US" sz="4000" dirty="0" err="1"/>
              <a:t>asistent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65D39A-DE8F-420D-8CDC-C22E02663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Skupina</a:t>
            </a:r>
            <a:r>
              <a:rPr lang="en-US" dirty="0"/>
              <a:t> M</a:t>
            </a:r>
            <a:br>
              <a:rPr lang="en-US" dirty="0"/>
            </a:br>
            <a:r>
              <a:rPr lang="en-US" dirty="0" err="1"/>
              <a:t>Gašper</a:t>
            </a:r>
            <a:r>
              <a:rPr lang="en-US" dirty="0"/>
              <a:t> </a:t>
            </a:r>
            <a:r>
              <a:rPr lang="en-US" dirty="0" err="1" smtClean="0"/>
              <a:t>Ferdin</a:t>
            </a:r>
            <a:r>
              <a:rPr lang="en-US" dirty="0" smtClean="0"/>
              <a:t>,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Kljajić</a:t>
            </a:r>
            <a:r>
              <a:rPr lang="en-US" dirty="0"/>
              <a:t>, Caterina Nahler, </a:t>
            </a:r>
            <a:r>
              <a:rPr lang="en-US" dirty="0" err="1"/>
              <a:t>Tadej</a:t>
            </a:r>
            <a:r>
              <a:rPr lang="en-US" dirty="0"/>
              <a:t> </a:t>
            </a:r>
            <a:r>
              <a:rPr lang="en-US" dirty="0" err="1" smtClean="0"/>
              <a:t>Vodopivec</a:t>
            </a:r>
            <a:r>
              <a:rPr lang="sl-SI" dirty="0" smtClean="0"/>
              <a:t>, Klemen Turšič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AB75D3-F735-4CAB-9045-52B444F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Vsebinski opis rešitve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026806-24B3-4EFF-8E37-BADD1979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Modularen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avtomatizacijo</a:t>
            </a:r>
            <a:endParaRPr lang="en-US" dirty="0"/>
          </a:p>
          <a:p>
            <a:r>
              <a:rPr lang="en-US" dirty="0" err="1"/>
              <a:t>Intuitiven</a:t>
            </a:r>
            <a:r>
              <a:rPr lang="en-US" dirty="0"/>
              <a:t> in </a:t>
            </a:r>
            <a:r>
              <a:rPr lang="en-US" dirty="0" err="1"/>
              <a:t>enostavno</a:t>
            </a:r>
            <a:r>
              <a:rPr lang="en-US" dirty="0"/>
              <a:t> </a:t>
            </a:r>
            <a:r>
              <a:rPr lang="en-US" dirty="0" err="1"/>
              <a:t>nadgradljiv</a:t>
            </a:r>
            <a:endParaRPr lang="en-US" dirty="0"/>
          </a:p>
          <a:p>
            <a:r>
              <a:rPr lang="en-US" dirty="0" err="1"/>
              <a:t>Dvosmerna</a:t>
            </a:r>
            <a:r>
              <a:rPr lang="en-US" dirty="0"/>
              <a:t> </a:t>
            </a:r>
            <a:r>
              <a:rPr lang="en-US" dirty="0" err="1"/>
              <a:t>govorna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endParaRPr lang="en-US" dirty="0"/>
          </a:p>
          <a:p>
            <a:r>
              <a:rPr lang="en-US" dirty="0" err="1"/>
              <a:t>Spletni</a:t>
            </a:r>
            <a:r>
              <a:rPr lang="en-US" dirty="0"/>
              <a:t> </a:t>
            </a:r>
            <a:r>
              <a:rPr lang="en-US" dirty="0" err="1"/>
              <a:t>vmesnik</a:t>
            </a:r>
            <a:endParaRPr lang="en-US" dirty="0"/>
          </a:p>
          <a:p>
            <a:r>
              <a:rPr lang="en-US" dirty="0" err="1"/>
              <a:t>Varnost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B8F059-21C2-4034-A3DF-97B0AD49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Tehnološki opis rešitve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37A745-B171-41F2-BE0F-D8313EA9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OrangePi</a:t>
            </a:r>
            <a:r>
              <a:rPr lang="en-US" dirty="0"/>
              <a:t> – </a:t>
            </a:r>
            <a:r>
              <a:rPr lang="en-US" dirty="0" err="1"/>
              <a:t>mobilni</a:t>
            </a:r>
            <a:r>
              <a:rPr lang="en-US" dirty="0"/>
              <a:t> modem,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/>
              <a:t>spletni</a:t>
            </a:r>
            <a:r>
              <a:rPr lang="en-US" dirty="0"/>
              <a:t> </a:t>
            </a:r>
            <a:r>
              <a:rPr lang="en-US" dirty="0" err="1" smtClean="0"/>
              <a:t>strežnik</a:t>
            </a:r>
            <a:endParaRPr lang="en-US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dostopa</a:t>
            </a:r>
            <a:r>
              <a:rPr lang="en-US" dirty="0"/>
              <a:t> </a:t>
            </a:r>
            <a:r>
              <a:rPr lang="en-US" dirty="0" err="1"/>
              <a:t>OrangePi</a:t>
            </a:r>
            <a:r>
              <a:rPr lang="en-US" dirty="0"/>
              <a:t> – RFID, </a:t>
            </a:r>
            <a:r>
              <a:rPr lang="en-US" dirty="0" err="1"/>
              <a:t>odpira</a:t>
            </a:r>
            <a:r>
              <a:rPr lang="en-US" dirty="0"/>
              <a:t> </a:t>
            </a:r>
            <a:r>
              <a:rPr lang="en-US" dirty="0" err="1"/>
              <a:t>vrata</a:t>
            </a:r>
            <a:r>
              <a:rPr lang="en-US" dirty="0"/>
              <a:t>, </a:t>
            </a:r>
            <a:r>
              <a:rPr lang="en-US" dirty="0" err="1" smtClean="0"/>
              <a:t>proži</a:t>
            </a:r>
            <a:r>
              <a:rPr lang="en-US" dirty="0" smtClean="0"/>
              <a:t> </a:t>
            </a:r>
            <a:r>
              <a:rPr lang="en-US" dirty="0" err="1"/>
              <a:t>alarme</a:t>
            </a:r>
            <a:endParaRPr lang="en-US" dirty="0"/>
          </a:p>
          <a:p>
            <a:r>
              <a:rPr lang="en-US" dirty="0" err="1"/>
              <a:t>Zunanji</a:t>
            </a:r>
            <a:r>
              <a:rPr lang="en-US" dirty="0"/>
              <a:t> </a:t>
            </a:r>
            <a:r>
              <a:rPr lang="en-US" dirty="0" err="1"/>
              <a:t>OrangePi</a:t>
            </a:r>
            <a:r>
              <a:rPr lang="en-US" dirty="0"/>
              <a:t> &amp; u-</a:t>
            </a:r>
            <a:r>
              <a:rPr lang="en-US" dirty="0" err="1"/>
              <a:t>Blox</a:t>
            </a:r>
            <a:r>
              <a:rPr lang="en-US" dirty="0"/>
              <a:t> </a:t>
            </a:r>
            <a:r>
              <a:rPr lang="en-US" dirty="0" err="1"/>
              <a:t>univerzalni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 smtClean="0"/>
              <a:t>dež</a:t>
            </a:r>
            <a:r>
              <a:rPr lang="en-US" dirty="0" smtClean="0"/>
              <a:t> </a:t>
            </a:r>
            <a:r>
              <a:rPr lang="en-US" dirty="0"/>
              <a:t>(pull)</a:t>
            </a:r>
          </a:p>
          <a:p>
            <a:r>
              <a:rPr lang="en-US" dirty="0" err="1"/>
              <a:t>Dodatni</a:t>
            </a:r>
            <a:r>
              <a:rPr lang="en-US" dirty="0"/>
              <a:t> SRM </a:t>
            </a:r>
            <a:r>
              <a:rPr lang="en-US" dirty="0" err="1"/>
              <a:t>modul</a:t>
            </a:r>
            <a:r>
              <a:rPr lang="en-US" dirty="0"/>
              <a:t> – </a:t>
            </a:r>
            <a:r>
              <a:rPr lang="en-US" dirty="0" err="1"/>
              <a:t>analogne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, </a:t>
            </a:r>
            <a:r>
              <a:rPr lang="en-US" dirty="0" err="1"/>
              <a:t>interrupti</a:t>
            </a:r>
            <a:r>
              <a:rPr lang="en-US" dirty="0"/>
              <a:t> (push)</a:t>
            </a:r>
          </a:p>
          <a:p>
            <a:r>
              <a:rPr lang="en-US" dirty="0"/>
              <a:t>Raspberry Pi </a:t>
            </a:r>
            <a:r>
              <a:rPr lang="en-US" dirty="0" smtClean="0"/>
              <a:t>– </a:t>
            </a:r>
            <a:r>
              <a:rPr lang="en-US" dirty="0" err="1" smtClean="0"/>
              <a:t>govorni</a:t>
            </a:r>
            <a:r>
              <a:rPr lang="en-US" dirty="0" smtClean="0"/>
              <a:t> </a:t>
            </a:r>
            <a:r>
              <a:rPr lang="en-US" dirty="0" err="1" smtClean="0"/>
              <a:t>ukazi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Samokonfiguracija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RFID</a:t>
            </a:r>
          </a:p>
          <a:p>
            <a:r>
              <a:rPr lang="en-US" dirty="0" err="1"/>
              <a:t>Povezani</a:t>
            </a:r>
            <a:r>
              <a:rPr lang="en-US" dirty="0"/>
              <a:t> + </a:t>
            </a:r>
            <a:r>
              <a:rPr lang="en-US" dirty="0" err="1" smtClean="0"/>
              <a:t>lokalni</a:t>
            </a:r>
            <a:r>
              <a:rPr lang="en-US" dirty="0" smtClean="0"/>
              <a:t> fallback</a:t>
            </a:r>
            <a:r>
              <a:rPr lang="en-US" dirty="0"/>
              <a:t>, </a:t>
            </a:r>
            <a:r>
              <a:rPr lang="en-US" dirty="0" err="1" smtClean="0"/>
              <a:t>logični</a:t>
            </a:r>
            <a:r>
              <a:rPr lang="en-US" dirty="0" smtClean="0"/>
              <a:t> </a:t>
            </a:r>
            <a:r>
              <a:rPr lang="en-US" dirty="0" err="1"/>
              <a:t>naslovi</a:t>
            </a:r>
            <a:r>
              <a:rPr lang="en-US" dirty="0"/>
              <a:t>, SRM AP, </a:t>
            </a:r>
            <a:r>
              <a:rPr lang="en-US" dirty="0" err="1"/>
              <a:t>strojno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r>
              <a:rPr lang="en-US" dirty="0"/>
              <a:t>, 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napada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B8877-DF41-40C9-9346-EDB454E5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Inovativnost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95C900-23FE-4B0B-95B7-A9840256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Sodelovanje</a:t>
            </a:r>
            <a:r>
              <a:rPr lang="en-US" dirty="0"/>
              <a:t> </a:t>
            </a:r>
            <a:r>
              <a:rPr lang="en-US" dirty="0" err="1" smtClean="0"/>
              <a:t>različnih</a:t>
            </a:r>
            <a:r>
              <a:rPr lang="en-US" dirty="0" smtClean="0"/>
              <a:t> </a:t>
            </a:r>
            <a:r>
              <a:rPr lang="en-US" dirty="0" err="1"/>
              <a:t>modulov</a:t>
            </a:r>
            <a:endParaRPr lang="en-US" dirty="0"/>
          </a:p>
          <a:p>
            <a:r>
              <a:rPr lang="en-US" dirty="0" err="1"/>
              <a:t>Celovit</a:t>
            </a:r>
            <a:r>
              <a:rPr lang="en-US" dirty="0"/>
              <a:t>, a </a:t>
            </a:r>
            <a:r>
              <a:rPr lang="en-US" dirty="0" err="1"/>
              <a:t>robusten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govora</a:t>
            </a:r>
            <a:r>
              <a:rPr lang="en-US" dirty="0"/>
              <a:t> in </a:t>
            </a:r>
            <a:r>
              <a:rPr lang="en-US" dirty="0" err="1"/>
              <a:t>strojnega</a:t>
            </a:r>
            <a:r>
              <a:rPr lang="en-US" dirty="0"/>
              <a:t> </a:t>
            </a:r>
            <a:r>
              <a:rPr lang="en-US" dirty="0" err="1" smtClean="0"/>
              <a:t>učenja</a:t>
            </a:r>
            <a:r>
              <a:rPr lang="en-US" dirty="0"/>
              <a:t>, </a:t>
            </a:r>
            <a:r>
              <a:rPr lang="en-US" dirty="0" err="1"/>
              <a:t>intuitiven</a:t>
            </a:r>
            <a:r>
              <a:rPr lang="en-US" dirty="0"/>
              <a:t> </a:t>
            </a:r>
            <a:r>
              <a:rPr lang="en-US" dirty="0" err="1"/>
              <a:t>odziv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napake</a:t>
            </a:r>
            <a:endParaRPr lang="en-US" dirty="0"/>
          </a:p>
          <a:p>
            <a:r>
              <a:rPr lang="en-US" dirty="0" err="1" smtClean="0"/>
              <a:t>Samokonfiguracija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RFID</a:t>
            </a:r>
            <a:endParaRPr lang="en-US" dirty="0"/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trgu</a:t>
            </a:r>
            <a:r>
              <a:rPr lang="en-US" dirty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 smtClean="0"/>
              <a:t>rešitev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podobnem</a:t>
            </a:r>
            <a:r>
              <a:rPr lang="en-US" dirty="0"/>
              <a:t> </a:t>
            </a:r>
            <a:r>
              <a:rPr lang="en-US" dirty="0" err="1"/>
              <a:t>nivoju</a:t>
            </a:r>
            <a:r>
              <a:rPr lang="en-US" dirty="0"/>
              <a:t>, dobro se </a:t>
            </a:r>
            <a:r>
              <a:rPr lang="en-US" dirty="0" err="1"/>
              <a:t>skalira</a:t>
            </a:r>
            <a:r>
              <a:rPr lang="en-US" dirty="0"/>
              <a:t>, </a:t>
            </a:r>
            <a:r>
              <a:rPr lang="en-US" dirty="0" err="1"/>
              <a:t>enostaven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namestitev</a:t>
            </a:r>
            <a:r>
              <a:rPr lang="en-US" dirty="0"/>
              <a:t>, </a:t>
            </a:r>
            <a:r>
              <a:rPr lang="en-US" dirty="0" err="1"/>
              <a:t>uporabo</a:t>
            </a:r>
            <a:r>
              <a:rPr lang="en-US" dirty="0"/>
              <a:t> in </a:t>
            </a:r>
            <a:r>
              <a:rPr lang="en-US" dirty="0" err="1" smtClean="0"/>
              <a:t>razširitve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457B2-8384-4975-ACD3-90FA43D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Implementacija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F0AB2F-F29C-40F8-BC64-97464C1C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Začeli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 smtClean="0"/>
              <a:t>začetka</a:t>
            </a:r>
            <a:endParaRPr lang="en-US" dirty="0"/>
          </a:p>
          <a:p>
            <a:r>
              <a:rPr lang="en-US" dirty="0"/>
              <a:t>Do faze proof-of-concept </a:t>
            </a:r>
            <a:r>
              <a:rPr lang="en-US" dirty="0" err="1" smtClean="0"/>
              <a:t>večina</a:t>
            </a:r>
            <a:r>
              <a:rPr lang="en-US" dirty="0" smtClean="0"/>
              <a:t> </a:t>
            </a:r>
            <a:r>
              <a:rPr lang="en-US" dirty="0" err="1"/>
              <a:t>funkcionalnosti</a:t>
            </a:r>
            <a:endParaRPr lang="en-US" dirty="0"/>
          </a:p>
          <a:p>
            <a:pPr lvl="1"/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krmilnik</a:t>
            </a:r>
            <a:r>
              <a:rPr lang="en-US" dirty="0"/>
              <a:t> s </a:t>
            </a:r>
            <a:r>
              <a:rPr lang="en-US" dirty="0" err="1" smtClean="0"/>
              <a:t>strežnikom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komunikacijo</a:t>
            </a:r>
            <a:r>
              <a:rPr lang="en-US" dirty="0"/>
              <a:t> + </a:t>
            </a:r>
            <a:r>
              <a:rPr lang="en-US" dirty="0" err="1"/>
              <a:t>logiko</a:t>
            </a:r>
            <a:r>
              <a:rPr lang="en-US" dirty="0"/>
              <a:t> + </a:t>
            </a:r>
            <a:r>
              <a:rPr lang="en-US" dirty="0" err="1"/>
              <a:t>bazo</a:t>
            </a:r>
            <a:r>
              <a:rPr lang="en-US" dirty="0"/>
              <a:t> + web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4G, SMS, alarm, AP</a:t>
            </a:r>
          </a:p>
          <a:p>
            <a:pPr lvl="1"/>
            <a:r>
              <a:rPr lang="en-US" dirty="0" err="1"/>
              <a:t>glasovno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endParaRPr lang="en-US" dirty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eleženje</a:t>
            </a:r>
            <a:r>
              <a:rPr lang="en-US" dirty="0" smtClean="0"/>
              <a:t> </a:t>
            </a:r>
            <a:r>
              <a:rPr lang="en-US" dirty="0" err="1" smtClean="0"/>
              <a:t>vlage</a:t>
            </a:r>
            <a:r>
              <a:rPr lang="en-US" dirty="0"/>
              <a:t>, </a:t>
            </a:r>
            <a:r>
              <a:rPr lang="en-US" dirty="0" smtClean="0"/>
              <a:t>temperature, CO</a:t>
            </a:r>
            <a:endParaRPr lang="en-US" dirty="0"/>
          </a:p>
          <a:p>
            <a:pPr lvl="1"/>
            <a:r>
              <a:rPr lang="en-US" dirty="0"/>
              <a:t>push, pull</a:t>
            </a:r>
          </a:p>
          <a:p>
            <a:pPr lvl="1"/>
            <a:r>
              <a:rPr lang="en-US" dirty="0"/>
              <a:t>RFID, </a:t>
            </a:r>
            <a:r>
              <a:rPr lang="en-US" dirty="0" err="1"/>
              <a:t>odpiranje</a:t>
            </a:r>
            <a:r>
              <a:rPr lang="en-US" dirty="0"/>
              <a:t> </a:t>
            </a:r>
            <a:r>
              <a:rPr lang="en-US" dirty="0" err="1"/>
              <a:t>vrat</a:t>
            </a:r>
            <a:endParaRPr lang="en-GB" dirty="0"/>
          </a:p>
          <a:p>
            <a:r>
              <a:rPr lang="en-US" dirty="0" err="1" smtClean="0"/>
              <a:t>Nedokončano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Samokonfiguracija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RFID, </a:t>
            </a:r>
            <a:r>
              <a:rPr lang="en-US" dirty="0" err="1"/>
              <a:t>strojno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r>
              <a:rPr lang="en-US" dirty="0"/>
              <a:t>,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 smtClean="0"/>
              <a:t>zračnega</a:t>
            </a:r>
            <a:r>
              <a:rPr lang="en-US" dirty="0" smtClean="0"/>
              <a:t> </a:t>
            </a:r>
            <a:r>
              <a:rPr lang="en-US" smtClean="0"/>
              <a:t>pritiska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295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</TotalTime>
  <Words>194</Words>
  <Application>Microsoft Office PowerPoint</Application>
  <PresentationFormat>Po meri</PresentationFormat>
  <Paragraphs>35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6" baseType="lpstr">
      <vt:lpstr>Berlin</vt:lpstr>
      <vt:lpstr>Pameten govorec domači asistent</vt:lpstr>
      <vt:lpstr>Vsebinski opis rešitve</vt:lpstr>
      <vt:lpstr>Tehnološki opis rešitve</vt:lpstr>
      <vt:lpstr>Inovativnost</vt:lpstr>
      <vt:lpstr>Implementacija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Tadej Vodopivec</dc:creator>
  <cp:lastModifiedBy>Klemen Turšič</cp:lastModifiedBy>
  <cp:revision>8</cp:revision>
  <dcterms:created xsi:type="dcterms:W3CDTF">2017-11-26T07:33:21Z</dcterms:created>
  <dcterms:modified xsi:type="dcterms:W3CDTF">2017-11-28T21:26:12Z</dcterms:modified>
</cp:coreProperties>
</file>