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5" r:id="rId5"/>
    <p:sldId id="336" r:id="rId6"/>
    <p:sldId id="338" r:id="rId7"/>
    <p:sldId id="337" r:id="rId8"/>
    <p:sldId id="339" r:id="rId9"/>
    <p:sldId id="341" r:id="rId10"/>
    <p:sldId id="340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89" d="100"/>
          <a:sy n="89" d="100"/>
        </p:scale>
        <p:origin x="108" y="47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DB967A7C-9C9A-4B29-9491-2CFF13651134}" type="datetime1">
              <a:rPr lang="ru-RU" smtClean="0"/>
              <a:t>04.02.2025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563E-BCB2-465B-8A3C-AC86CE64F6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6E39FF30-72EE-404D-AF97-454A1E16F01B}" type="datetime1">
              <a:rPr lang="ru-RU" smtClean="0"/>
              <a:pPr/>
              <a:t>04.02.2025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B990660-4B7D-4C11-96DB-B19FFA8CA93C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1933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9127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254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06147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5DAA6-73D5-92F5-0E4A-2ABAFF75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5C9933-B2A9-910E-DA3F-95303AB9D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ECD09CB-8696-AB11-61BE-3EC502B83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F33EAA-2425-F23E-02D5-47A680EDD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7371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990660-4B7D-4C11-96DB-B19FFA8CA93C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89252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ru-RU" sz="4000" b="1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ru-RU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ru-RU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ru-RU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ru-RU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ru-RU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ru-RU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агодарность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ru-RU" sz="40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 </a:t>
            </a:r>
          </a:p>
          <a:p>
            <a:pPr lvl="3" rtl="0"/>
            <a:r>
              <a:rPr lang="ru-RU"/>
              <a:t>Четвертый уровень </a:t>
            </a:r>
          </a:p>
          <a:p>
            <a:pPr lvl="4" rtl="0"/>
            <a:r>
              <a:rPr lang="ru-RU"/>
              <a:t>Пятый уровень </a:t>
            </a:r>
          </a:p>
          <a:p>
            <a:pPr lvl="0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ru-RU" sz="4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grpSp>
        <p:nvGrpSpPr>
          <p:cNvPr id="815" name="Группа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>
                <a:latin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 </a:t>
            </a:r>
          </a:p>
          <a:p>
            <a:pPr lvl="3" rtl="0"/>
            <a:r>
              <a:rPr lang="ru-RU"/>
              <a:t>Четвертый уровень </a:t>
            </a:r>
          </a:p>
          <a:p>
            <a:pPr lvl="4" rtl="0"/>
            <a:r>
              <a:rPr lang="ru-RU"/>
              <a:t>Пятый уровень </a:t>
            </a:r>
          </a:p>
          <a:p>
            <a:pPr lvl="0"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ru-RU" sz="40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ru-RU" sz="40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ru-RU" sz="2800"/>
            </a:lvl1pPr>
            <a:lvl2pPr marL="457200" indent="0">
              <a:buNone/>
              <a:defRPr lang="ru-RU" sz="2400"/>
            </a:lvl2pPr>
            <a:lvl3pPr marL="914400" indent="0">
              <a:buNone/>
              <a:defRPr lang="ru-RU" sz="2000"/>
            </a:lvl3pPr>
            <a:lvl4pPr marL="1371600" indent="0">
              <a:buNone/>
              <a:defRPr lang="ru-RU" sz="1800"/>
            </a:lvl4pPr>
            <a:lvl5pPr marL="1828800" indent="0">
              <a:buNone/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ru-RU" sz="400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675" name="Текст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ru-RU" sz="2800"/>
            </a:lvl1pPr>
            <a:lvl2pPr marL="457200" indent="0">
              <a:lnSpc>
                <a:spcPts val="2400"/>
              </a:lnSpc>
              <a:buNone/>
              <a:defRPr lang="ru-RU" sz="2000"/>
            </a:lvl2pPr>
            <a:lvl3pPr marL="914400" indent="0">
              <a:lnSpc>
                <a:spcPts val="2400"/>
              </a:lnSpc>
              <a:buNone/>
              <a:defRPr lang="ru-RU" sz="2000"/>
            </a:lvl3pPr>
            <a:lvl4pPr marL="1371600" indent="0">
              <a:lnSpc>
                <a:spcPts val="2400"/>
              </a:lnSpc>
              <a:buNone/>
              <a:defRPr lang="ru-RU" sz="2000"/>
            </a:lvl4pPr>
            <a:lvl5pPr marL="1828800" indent="0">
              <a:lnSpc>
                <a:spcPts val="2400"/>
              </a:lnSpc>
              <a:buNone/>
              <a:defRPr lang="ru-RU" sz="2000"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5pPr>
            <a:lvl6pPr marL="1600200">
              <a:defRPr lang="ru-RU">
                <a:latin typeface="Calibri Light" panose="020F0302020204030204" pitchFamily="34" charset="0"/>
              </a:defRPr>
            </a:lvl6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4" rtl="0"/>
            <a:r>
              <a:rPr lang="ru-RU" dirty="0"/>
              <a:t>Четвертый уровень</a:t>
            </a:r>
          </a:p>
          <a:p>
            <a:pPr lvl="5" rtl="0"/>
            <a:r>
              <a:rPr lang="ru-RU" dirty="0"/>
              <a:t>Пятый уровень</a:t>
            </a:r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ru-RU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ru-RU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ru-RU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ru-RU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Объект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ru-RU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Calibri Light" panose="020F030202020403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ru-RU" sz="28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ru-RU"/>
            </a:lvl1pPr>
            <a:lvl2pPr>
              <a:spcBef>
                <a:spcPts val="0"/>
              </a:spcBef>
              <a:spcAft>
                <a:spcPts val="600"/>
              </a:spcAft>
              <a:defRPr lang="ru-RU"/>
            </a:lvl2pPr>
            <a:lvl3pPr>
              <a:spcBef>
                <a:spcPts val="0"/>
              </a:spcBef>
              <a:spcAft>
                <a:spcPts val="600"/>
              </a:spcAft>
              <a:defRPr lang="ru-RU"/>
            </a:lvl3pPr>
            <a:lvl4pPr>
              <a:spcBef>
                <a:spcPts val="0"/>
              </a:spcBef>
              <a:spcAft>
                <a:spcPts val="600"/>
              </a:spcAft>
              <a:defRPr lang="ru-RU" sz="2000"/>
            </a:lvl4pPr>
            <a:lvl5pPr>
              <a:spcBef>
                <a:spcPts val="0"/>
              </a:spcBef>
              <a:spcAft>
                <a:spcPts val="600"/>
              </a:spcAft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ru-RU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00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000" b="1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776" y="544780"/>
            <a:ext cx="5221224" cy="30563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Игра «</a:t>
            </a:r>
            <a:r>
              <a:rPr lang="ru-RU" dirty="0" err="1"/>
              <a:t>марио</a:t>
            </a:r>
            <a:r>
              <a:rPr lang="ru-RU" dirty="0"/>
              <a:t> паркур»</a:t>
            </a:r>
          </a:p>
        </p:txBody>
      </p:sp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12D148E8-B55C-F5A8-AB04-A00EED471E36}"/>
              </a:ext>
            </a:extLst>
          </p:cNvPr>
          <p:cNvSpPr txBox="1">
            <a:spLocks/>
          </p:cNvSpPr>
          <p:nvPr/>
        </p:nvSpPr>
        <p:spPr>
          <a:xfrm>
            <a:off x="5843016" y="3801657"/>
            <a:ext cx="5990396" cy="30563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400" dirty="0"/>
              <a:t>авторы</a:t>
            </a:r>
          </a:p>
          <a:p>
            <a:pPr algn="ctr"/>
            <a:r>
              <a:rPr lang="ru-RU" sz="1400" dirty="0"/>
              <a:t> </a:t>
            </a:r>
            <a:r>
              <a:rPr lang="ru-RU" sz="1400" dirty="0" err="1"/>
              <a:t>василенко</a:t>
            </a:r>
            <a:r>
              <a:rPr lang="ru-RU" sz="1400" dirty="0"/>
              <a:t> </a:t>
            </a:r>
            <a:r>
              <a:rPr lang="ru-RU" sz="1400" dirty="0" err="1"/>
              <a:t>даниил</a:t>
            </a:r>
            <a:r>
              <a:rPr lang="ru-RU" sz="1400" dirty="0"/>
              <a:t>, </a:t>
            </a:r>
            <a:r>
              <a:rPr lang="ru-RU" sz="1400" dirty="0" err="1"/>
              <a:t>константин</a:t>
            </a:r>
            <a:r>
              <a:rPr lang="ru-RU" sz="1400" dirty="0"/>
              <a:t> цимбалист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/>
              <a:t>введение 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Вступление</a:t>
            </a:r>
          </a:p>
          <a:p>
            <a:pPr rtl="0"/>
            <a:r>
              <a:rPr lang="ru-RU" sz="2400" dirty="0"/>
              <a:t>Дизайн игры</a:t>
            </a:r>
          </a:p>
          <a:p>
            <a:pPr rtl="0"/>
            <a:r>
              <a:rPr lang="ru-RU" sz="2400" dirty="0"/>
              <a:t>Принцип работы игры</a:t>
            </a:r>
          </a:p>
          <a:p>
            <a:pPr rtl="0"/>
            <a:r>
              <a:rPr lang="ru-RU" sz="2400" dirty="0"/>
              <a:t>Соответствие критериям</a:t>
            </a:r>
          </a:p>
          <a:p>
            <a:pPr rtl="0"/>
            <a:r>
              <a:rPr lang="ru-RU" sz="2400" dirty="0"/>
              <a:t>Итоги и 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15809"/>
            <a:ext cx="12192000" cy="3621024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Вступление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706" y="1958250"/>
            <a:ext cx="9808697" cy="310178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 rtl="0">
              <a:lnSpc>
                <a:spcPct val="120000"/>
              </a:lnSpc>
              <a:spcAft>
                <a:spcPts val="1200"/>
              </a:spcAft>
            </a:pPr>
            <a:r>
              <a:rPr lang="ru-RU" sz="2000" dirty="0"/>
              <a:t>Super </a:t>
            </a:r>
            <a:r>
              <a:rPr lang="ru-RU" sz="2000" dirty="0" err="1"/>
              <a:t>Mario</a:t>
            </a:r>
            <a:r>
              <a:rPr lang="ru-RU" sz="2000" dirty="0"/>
              <a:t> Bros. — игра детства, которая погружает в атмосферу 8-битного прошлого. Яркая и простая графика, состоящая из пикселей, создает уникальную ностальгическую атмосферу. Марио в своей красной шляпе, синих штанах и желтых туфлях стал символом целой эпохи. Узнаваемые уровни, запоминающиеся мелодии и классические игровые механики возвращают нас в те времена, когда каждый прыжок и каждый кувырок приносили радость и волнение. Именно поэтому взяли идею этой игры в качестве своего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1" y="-2017214"/>
            <a:ext cx="5864352" cy="362102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Дизайн игры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7614DCEA-7F6B-FEE2-5925-3EF7D166FB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178840A-F78C-9E06-1DE4-4A8A845B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07" y="-9144"/>
            <a:ext cx="5083287" cy="6867144"/>
          </a:xfrm>
          <a:prstGeom prst="rect">
            <a:avLst/>
          </a:prstGeom>
        </p:spPr>
      </p:pic>
      <p:sp>
        <p:nvSpPr>
          <p:cNvPr id="32" name="Текст 3">
            <a:extLst>
              <a:ext uri="{FF2B5EF4-FFF2-40B4-BE49-F238E27FC236}">
                <a16:creationId xmlns:a16="http://schemas.microsoft.com/office/drawing/2014/main" id="{E64A4158-737D-4DC4-A22C-F52BF2326DDD}"/>
              </a:ext>
            </a:extLst>
          </p:cNvPr>
          <p:cNvSpPr txBox="1">
            <a:spLocks/>
          </p:cNvSpPr>
          <p:nvPr/>
        </p:nvSpPr>
        <p:spPr>
          <a:xfrm>
            <a:off x="-895232" y="2034809"/>
            <a:ext cx="8324089" cy="3885100"/>
          </a:xfrm>
          <a:prstGeom prst="rect">
            <a:avLst/>
          </a:prstGeom>
        </p:spPr>
        <p:txBody>
          <a:bodyPr rtlCol="0">
            <a:no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/>
              <a:t>Игра имеет простой интерфейс в 8-битном стиле графики.</a:t>
            </a:r>
          </a:p>
          <a:p>
            <a:pPr marL="0" indent="0" algn="ctr">
              <a:buNone/>
            </a:pPr>
            <a:r>
              <a:rPr lang="ru-RU" sz="2000" dirty="0"/>
              <a:t>В интерфейсе присутствуют элементы текста, </a:t>
            </a:r>
          </a:p>
          <a:p>
            <a:pPr marL="0" indent="0" algn="ctr">
              <a:buNone/>
            </a:pPr>
            <a:r>
              <a:rPr lang="ru-RU" sz="2000" dirty="0"/>
              <a:t>картинки.</a:t>
            </a:r>
          </a:p>
          <a:p>
            <a:pPr marL="0" indent="0" algn="ctr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Принцип работы игры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88510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Сразу после запуска игры вы появляетесь в роли </a:t>
            </a:r>
            <a:r>
              <a:rPr lang="ru-RU" dirty="0" err="1"/>
              <a:t>марио</a:t>
            </a:r>
            <a:r>
              <a:rPr lang="ru-RU" dirty="0"/>
              <a:t> на стартовом поле</a:t>
            </a:r>
          </a:p>
          <a:p>
            <a:pPr rtl="0"/>
            <a:r>
              <a:rPr lang="ru-RU" dirty="0"/>
              <a:t>Управление производится с помощью стрелочек на клавиатуре «Влево» и «Вправо», а также с помощью клавиши «</a:t>
            </a:r>
            <a:r>
              <a:rPr lang="en-US" dirty="0"/>
              <a:t>Space</a:t>
            </a:r>
            <a:r>
              <a:rPr lang="ru-RU" dirty="0"/>
              <a:t>» (пробела)</a:t>
            </a:r>
          </a:p>
          <a:p>
            <a:pPr rtl="0"/>
            <a:r>
              <a:rPr lang="ru-RU" dirty="0"/>
              <a:t>На карте присутствуют блоки, прыгая на которые увеличивается счет игрока. Рядом с этими блоками летают враждебные существа</a:t>
            </a:r>
          </a:p>
          <a:p>
            <a:pPr rtl="0"/>
            <a:r>
              <a:rPr lang="ru-RU" dirty="0"/>
              <a:t>При соприкосновении с врагами игра останавливается, высвечивается экран окончания игры</a:t>
            </a:r>
          </a:p>
          <a:p>
            <a:pPr rtl="0"/>
            <a:r>
              <a:rPr lang="ru-RU" dirty="0"/>
              <a:t>После проигрыша можно выйти из игры, или играть снова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1E69E-BCC7-5761-2250-ACBB124A1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C79FC-BB52-1826-313A-771780AF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000" dirty="0"/>
              <a:t>Итоги и актуальность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9773857-B427-3929-0BDA-CF111A4B8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Игра имеет простой интерфейс, понятный каждому</a:t>
            </a:r>
          </a:p>
          <a:p>
            <a:pPr rtl="0"/>
            <a:r>
              <a:rPr lang="ru-RU" sz="2400" dirty="0"/>
              <a:t>В игре интуитивно понятное управление</a:t>
            </a:r>
          </a:p>
          <a:p>
            <a:pPr rtl="0"/>
            <a:r>
              <a:rPr lang="ru-RU" sz="2400" dirty="0"/>
              <a:t>Игра создает чувство ностальгии по 8-битным играм</a:t>
            </a:r>
          </a:p>
        </p:txBody>
      </p:sp>
    </p:spTree>
    <p:extLst>
      <p:ext uri="{BB962C8B-B14F-4D97-AF65-F5344CB8AC3E}">
        <p14:creationId xmlns:p14="http://schemas.microsoft.com/office/powerpoint/2010/main" val="229949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1960"/>
            <a:ext cx="4615544" cy="331689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3BCBF-4014-79B7-C712-39AF59F24FE0}"/>
              </a:ext>
            </a:extLst>
          </p:cNvPr>
          <p:cNvSpPr txBox="1"/>
          <p:nvPr/>
        </p:nvSpPr>
        <p:spPr>
          <a:xfrm>
            <a:off x="5510605" y="6077486"/>
            <a:ext cx="6094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Posterama (Заголовки)"/>
              </a:rPr>
              <a:t>https://github.com/gwadsfwascawfwga/Mario-Parkour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ое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41_TF16411248_Win32" id="{DBDA4DF4-B7F3-40B9-BA39-B39EE2066FD1}" vid="{993DB5D8-ED76-4A15-9812-47B47D5CFB6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Архитектурная презентация</Template>
  <TotalTime>31</TotalTime>
  <Words>248</Words>
  <Application>Microsoft Office PowerPoint</Application>
  <PresentationFormat>Широкоэкранный</PresentationFormat>
  <Paragraphs>34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Posterama</vt:lpstr>
      <vt:lpstr>Posterama (Заголовки)</vt:lpstr>
      <vt:lpstr>Пользовательское</vt:lpstr>
      <vt:lpstr>Игра «марио паркур»</vt:lpstr>
      <vt:lpstr>введение </vt:lpstr>
      <vt:lpstr>Вступление</vt:lpstr>
      <vt:lpstr>Дизайн игры</vt:lpstr>
      <vt:lpstr>Принцип работы игры</vt:lpstr>
      <vt:lpstr>Итоги и актуальность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2</cp:revision>
  <dcterms:created xsi:type="dcterms:W3CDTF">2025-02-04T13:02:13Z</dcterms:created>
  <dcterms:modified xsi:type="dcterms:W3CDTF">2025-02-04T13:33:48Z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