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84988" cy="10018713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Ericsson Capital TT" panose="02000503000000020004" pitchFamily="2" charset="0"/>
      <p:regular r:id="rId31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78"/>
    <a:srgbClr val="000000"/>
    <a:srgbClr val="272822"/>
    <a:srgbClr val="89BA17"/>
    <a:srgbClr val="6A8FBF"/>
    <a:srgbClr val="FF5757"/>
    <a:srgbClr val="9FB7D3"/>
    <a:srgbClr val="8BC5FF"/>
    <a:srgbClr val="99CCF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82524" autoAdjust="0"/>
  </p:normalViewPr>
  <p:slideViewPr>
    <p:cSldViewPr snapToGrid="0" snapToObjects="1">
      <p:cViewPr varScale="1">
        <p:scale>
          <a:sx n="57" d="100"/>
          <a:sy n="57" d="100"/>
        </p:scale>
        <p:origin x="426" y="7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Basic Erlang - Part 2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2017-03-07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an extension of Erlang Part 3, TDD.</a:t>
            </a:r>
          </a:p>
          <a:p>
            <a:r>
              <a:rPr lang="en-US" dirty="0"/>
              <a:t>Since a lot of the basics of </a:t>
            </a:r>
            <a:r>
              <a:rPr lang="en-US" dirty="0" err="1"/>
              <a:t>eunit</a:t>
            </a:r>
            <a:r>
              <a:rPr lang="en-US" dirty="0"/>
              <a:t> have already been covered there,</a:t>
            </a:r>
          </a:p>
          <a:p>
            <a:r>
              <a:rPr lang="en-US" dirty="0"/>
              <a:t>some topics will be skipped as previous knowledge is assumed.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762D-34DD-4941-9FB6-31D6CF762A3E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Basic Erlang - Part 2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Basic Erlang - Part 2  |  Ericsson Internal  |  2017-03-07  |  Page </a:t>
            </a:r>
            <a:fld id="{4E4454CB-35F6-4D46-AEF4-56EE26C1109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 – </a:t>
            </a:r>
            <a:r>
              <a:rPr lang="en-US" dirty="0">
                <a:solidFill>
                  <a:srgbClr val="92D050"/>
                </a:solidFill>
              </a:rPr>
              <a:t>part 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More about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br>
              <a:rPr lang="en-US" dirty="0"/>
            </a:br>
            <a:r>
              <a:rPr lang="en-US" dirty="0" err="1"/>
              <a:t>meck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17701" y="372533"/>
            <a:ext cx="7683500" cy="5825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0.179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6180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659467" y="609600"/>
            <a:ext cx="8822266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1" y="918685"/>
            <a:ext cx="8267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56367" y="2032000"/>
            <a:ext cx="7683500" cy="3098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of two negative factors should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in a positive product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should be commutative, meaning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that the order of the factors does not matter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57679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setup </a:t>
            </a:r>
            <a:r>
              <a:rPr lang="en-US" dirty="0"/>
              <a:t>or </a:t>
            </a:r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keywords, we can define setup and cleanup actions to be taken for each fixture.</a:t>
            </a:r>
          </a:p>
          <a:p>
            <a:r>
              <a:rPr lang="en-US" i="1" dirty="0"/>
              <a:t>setup </a:t>
            </a:r>
            <a:r>
              <a:rPr lang="en-US" dirty="0"/>
              <a:t>executes the setup function once, before the test fixture is run, and then cleans up with the cleanup function.</a:t>
            </a:r>
          </a:p>
          <a:p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executes the setup and cleanup functions for each test case in the fixture.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36652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197769" y="1315454"/>
            <a:ext cx="7940842" cy="468429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90" y="1524000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999067" y="1185333"/>
            <a:ext cx="9922933" cy="4859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advanced ways of executing fixtures such as with an </a:t>
            </a:r>
            <a:r>
              <a:rPr lang="en-US" dirty="0" err="1"/>
              <a:t>instantiator</a:t>
            </a:r>
            <a:r>
              <a:rPr lang="en-US" dirty="0"/>
              <a:t> that generates test cases, or with the </a:t>
            </a:r>
            <a:r>
              <a:rPr lang="en-US" dirty="0" err="1"/>
              <a:t>foreachx</a:t>
            </a:r>
            <a:r>
              <a:rPr lang="en-US" dirty="0"/>
              <a:t> keyword.</a:t>
            </a:r>
          </a:p>
          <a:p>
            <a:r>
              <a:rPr lang="en-US" dirty="0"/>
              <a:t>For almost every use case, the basic functionality that is explained in the previous slides is recommended – it is readable and easy to write and understand.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75108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eunit</a:t>
            </a:r>
            <a:r>
              <a:rPr lang="en-US" dirty="0"/>
              <a:t> library includes a lot of macros to make writing tests easier.</a:t>
            </a:r>
          </a:p>
          <a:p>
            <a:r>
              <a:rPr lang="en-US" dirty="0"/>
              <a:t>The assert macros are useful. Let's rewrite one of the earlier tests to look more unit testy.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2889252" y="4776981"/>
            <a:ext cx="6066896" cy="134993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889252" y="3339138"/>
            <a:ext cx="6066896" cy="104927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0" y="3541813"/>
            <a:ext cx="46101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95" y="4893926"/>
            <a:ext cx="522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Other macros include: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?assert(Bool)</a:t>
            </a:r>
            <a:r>
              <a:rPr lang="en-US" dirty="0"/>
              <a:t> – Succeeds if Bool is true.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(Bool)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Result)</a:t>
            </a:r>
            <a:r>
              <a:rPr lang="en-US" dirty="0"/>
              <a:t> – Checks if Result will properly pattern match with </a:t>
            </a:r>
            <a:r>
              <a:rPr lang="en-US" dirty="0" err="1"/>
              <a:t>ExpectedPattern</a:t>
            </a:r>
            <a:r>
              <a:rPr lang="en-US" dirty="0"/>
              <a:t> and succeeds if it does.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(Expected, Result)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68906" y="4219074"/>
            <a:ext cx="8293769" cy="1914187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Remember the fixtures from before and how the tests in the list could either be just a fun or a tuple with a description and a fun?</a:t>
            </a:r>
          </a:p>
          <a:p>
            <a:r>
              <a:rPr lang="en-US" dirty="0"/>
              <a:t>These are only two of many different representation a test in a fixture can have – these different representations are called "test objects".</a:t>
            </a:r>
          </a:p>
          <a:p>
            <a:r>
              <a:rPr lang="en-US" dirty="0"/>
              <a:t>Another example of a test object is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/>
              <a:t>where </a:t>
            </a:r>
            <a:r>
              <a:rPr lang="en-US" dirty="0" err="1"/>
              <a:t>LineNumber</a:t>
            </a:r>
            <a:r>
              <a:rPr lang="en-US" dirty="0"/>
              <a:t> is an integer and </a:t>
            </a:r>
            <a:r>
              <a:rPr lang="en-US" dirty="0" err="1"/>
              <a:t>TestObject</a:t>
            </a:r>
            <a:r>
              <a:rPr lang="en-US" dirty="0"/>
              <a:t> is another test object, for example a fun or a {Description, fun}.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9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All assert macros from before also have versions starting with _ (underscore).</a:t>
            </a:r>
            <a:br>
              <a:rPr lang="en-US" dirty="0"/>
            </a:br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(5, 3+2).</a:t>
            </a:r>
          </a:p>
          <a:p>
            <a:r>
              <a:rPr lang="en-US" dirty="0"/>
              <a:t>The difference: instead of executing the test, as ?</a:t>
            </a:r>
            <a:r>
              <a:rPr lang="en-US" dirty="0" err="1"/>
              <a:t>assertEqual</a:t>
            </a:r>
            <a:r>
              <a:rPr lang="en-US" dirty="0"/>
              <a:t> would do, the underscore macros generate a test object – incidentally, they generate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fun()}</a:t>
            </a:r>
          </a:p>
          <a:p>
            <a:r>
              <a:rPr lang="en-US" dirty="0"/>
              <a:t>This is a nice shorthand for creating fixtures of short tests.</a:t>
            </a:r>
          </a:p>
        </p:txBody>
      </p:sp>
    </p:spTree>
    <p:extLst>
      <p:ext uri="{BB962C8B-B14F-4D97-AF65-F5344CB8AC3E}">
        <p14:creationId xmlns:p14="http://schemas.microsoft.com/office/powerpoint/2010/main" val="358549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 bwMode="auto">
          <a:xfrm>
            <a:off x="654052" y="2336800"/>
            <a:ext cx="5062537" cy="39454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885924" y="3532774"/>
            <a:ext cx="6066896" cy="158109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let's rewrite some of the earlier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60" y="3670799"/>
            <a:ext cx="56864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7" y="2646862"/>
            <a:ext cx="4591050" cy="332422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7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5834" y="3092562"/>
            <a:ext cx="8919631" cy="223876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B78"/>
                </a:solidFill>
              </a:rPr>
              <a:t>A mocking library for Erlang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23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meck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752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module with a name ending in _tests as a test module.</a:t>
            </a:r>
          </a:p>
          <a:p>
            <a:r>
              <a:rPr lang="en-US" dirty="0" err="1"/>
              <a:t>eunit</a:t>
            </a:r>
            <a:r>
              <a:rPr lang="en-US" dirty="0"/>
              <a:t> recognizes any function with a name ending in _test as a test function.</a:t>
            </a:r>
          </a:p>
          <a:p>
            <a:r>
              <a:rPr lang="en-US" dirty="0" err="1"/>
              <a:t>eunit</a:t>
            </a:r>
            <a:r>
              <a:rPr lang="en-US" dirty="0"/>
              <a:t> will run all test functions upon execution. Each test function that does not crash is considered a success.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4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 bwMode="auto">
          <a:xfrm>
            <a:off x="1917701" y="1134534"/>
            <a:ext cx="8377766" cy="5063068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10255"/>
            <a:ext cx="7740922" cy="4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17701" y="1168399"/>
            <a:ext cx="8208433" cy="50292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esekilvv7837:~/basic_erlang_4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rebar3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eunit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 3 slowest tests (0.000 seconds, 0.0% of total time):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0.181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76724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5105760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state that is necessary for a certain set of tests to run.</a:t>
            </a:r>
          </a:p>
          <a:p>
            <a:r>
              <a:rPr lang="en-US" dirty="0"/>
              <a:t>A fixture can define a setup and cleanup function to apply either for the entire set, or for each test case in the set.</a:t>
            </a:r>
          </a:p>
          <a:p>
            <a:r>
              <a:rPr lang="en-US" dirty="0"/>
              <a:t>There are a few different ways of writing a fixture and we will look at the ones that are probably the most commonly used.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37880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function with a name ending in _test_  as a </a:t>
            </a:r>
            <a:r>
              <a:rPr lang="en-US" i="1" dirty="0"/>
              <a:t>test fixture</a:t>
            </a:r>
            <a:r>
              <a:rPr lang="en-US" dirty="0"/>
              <a:t>.</a:t>
            </a:r>
          </a:p>
          <a:p>
            <a:r>
              <a:rPr lang="en-US" dirty="0"/>
              <a:t>A test fixture contains a set of tests to run, represented as lambda functions in a list.</a:t>
            </a:r>
          </a:p>
          <a:p>
            <a:r>
              <a:rPr lang="en-US" dirty="0"/>
              <a:t>You can also use tuples of a description and a lambda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40850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540000" y="694268"/>
            <a:ext cx="7128933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1000125"/>
            <a:ext cx="609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6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58289</TotalTime>
  <Words>731</Words>
  <Application>Microsoft Office PowerPoint</Application>
  <PresentationFormat>Custom</PresentationFormat>
  <Paragraphs>122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Consolas</vt:lpstr>
      <vt:lpstr>Ericsson Capital TT</vt:lpstr>
      <vt:lpstr>Arial</vt:lpstr>
      <vt:lpstr>PresentationTemplate2011</vt:lpstr>
      <vt:lpstr>erlang – part 4 More about Testing</vt:lpstr>
      <vt:lpstr>Eunit</vt:lpstr>
      <vt:lpstr>Test modules and test functions</vt:lpstr>
      <vt:lpstr>Test modules and test functions</vt:lpstr>
      <vt:lpstr>Test modules and test functions</vt:lpstr>
      <vt:lpstr>Eunit</vt:lpstr>
      <vt:lpstr>Fixtures</vt:lpstr>
      <vt:lpstr>Fixtures</vt:lpstr>
      <vt:lpstr>PowerPoint Presentation</vt:lpstr>
      <vt:lpstr>PowerPoint Presentation</vt:lpstr>
      <vt:lpstr>PowerPoint Presentation</vt:lpstr>
      <vt:lpstr>PowerPoint Presentation</vt:lpstr>
      <vt:lpstr>Fixtures</vt:lpstr>
      <vt:lpstr>PowerPoint Presentation</vt:lpstr>
      <vt:lpstr>PowerPoint Presentation</vt:lpstr>
      <vt:lpstr>Fixtures</vt:lpstr>
      <vt:lpstr>Eunit</vt:lpstr>
      <vt:lpstr>Macros</vt:lpstr>
      <vt:lpstr>Macros</vt:lpstr>
      <vt:lpstr>Macros</vt:lpstr>
      <vt:lpstr>Macros</vt:lpstr>
      <vt:lpstr>Macros</vt:lpstr>
      <vt:lpstr>meck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- Part 2</dc:title>
  <dc:creator>Gianfranco Alongi</dc:creator>
  <cp:keywords/>
  <dc:description>Rev PA1</dc:description>
  <cp:lastModifiedBy>Robin Larsson</cp:lastModifiedBy>
  <cp:revision>312</cp:revision>
  <dcterms:created xsi:type="dcterms:W3CDTF">2011-05-24T09:22:48Z</dcterms:created>
  <dcterms:modified xsi:type="dcterms:W3CDTF">2017-05-19T14:36:07Z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Basic Erlang - Part 2</vt:lpwstr>
  </property>
  <property fmtid="{D5CDD505-2E9C-101B-9397-08002B2CF9AE}" pid="31" name="RightFooterField2">
    <vt:lpwstr>2017-03-07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Gianfranco Alongi</vt:lpwstr>
  </property>
  <property fmtid="{D5CDD505-2E9C-101B-9397-08002B2CF9AE}" pid="38" name="ApprovedBy">
    <vt:lpwstr>Gianfranco Alongi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BASIC ERLANG - PART 2</vt:lpwstr>
  </property>
  <property fmtid="{D5CDD505-2E9C-101B-9397-08002B2CF9AE}" pid="43" name="Title">
    <vt:lpwstr>Basic Erlang - Part 2</vt:lpwstr>
  </property>
  <property fmtid="{D5CDD505-2E9C-101B-9397-08002B2CF9AE}" pid="44" name="Date">
    <vt:lpwstr>2017-03-07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