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22:11:19.92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0,'1'19,"1"-1,1 1,4 16,-2-15,-1 0,-2 1,1 5,-2 1,-1 0,-1 0,-1 1,-2-2,0 1,-2 0,1-9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22:11:23.77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235 410,'-1'0,"-18"0,0 0,1-1,-1-1,1-1,-4-2,17 4,1 0,-1-1,1 1,-1-1,1 0,0-1,0 1,0-1,0 1,0-1,1-1,-1 1,1 0,0-1,0 0,0 1,1-1,-1 0,1-1,0 1,0 0,0-1,0 1,-9-32,1-1,-2-20,10 47,1 0,0-1,1 1,0 0,0 0,1-1,0 1,1 0,0 0,1 0,0 1,1-1,-2 6,1 0,0 0,0 0,0 1,0 0,1 0,0 0,-1 0,1 0,0 1,0-1,0 1,1 0,-1 1,1-1,-1 1,1-1,2 1,12-3,-1 1,1 0,-1 2,2 0,-10 0,12 0,1 1,0 1,-1 0,1 2,11 3,-29-5,0 0,1 1,-1 0,0 0,0 1,0-1,0 1,0 0,-1 0,1 1,-1-1,0 1,0 0,0 0,-1 1,1-1,-1 1,0-1,0 1,-1 0,1 0,-1 0,0 1,0 2,1 1,0 0,-1 1,0-1,-1 1,0-1,0 1,-1 5,-1-11,0 0,0-1,0 1,0-1,0 0,-1 1,0-1,1 0,-1 0,0 0,-1 0,1 0,0 0,-1-1,0 1,0-1,1 0,-1 0,0 0,-1 0,-1 1,-36 19,27-15,-1 1,1 1,0 0,1 1,-3 3,10-9,0 0,0 0,0-1,0 1,-1-1,1-1,-1 1,1-1,-1 0,0-1,0 0,-5 1,-32 7,27-4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22:11:32.27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280 0,'-5'2,"0"0,1 0,-1 1,0 0,1 0,0 0,-1 0,1 1,1-1,-1 1,0 0,1 0,0 0,-7 7,-41 34,35-33,1 1,1 0,0 2,0 0,-1 4,1-4,2 2,0 0,-6 11,16-24,-1 0,1 0,1 0,-1 1,0-1,1 1,0-1,0 1,0-1,1 1,-1 0,1 0,0-1,1 1,-1 0,1-1,0 1,0 0,0-3,0 0,1 1,-1-1,1 0,-1 0,1 0,0 0,0 0,0-1,0 1,0-1,0 1,0-1,0 1,1-1,-1 0,1 0,-1 0,1-1,-1 1,1 0,-1-1,1 0,2 1,10 0,1 0,0-1,12-2,-9 1,0-1,0 0,0-1,0-1,-1 0,1-2,-1 0,0-1,-1-1,0 0,0-2,15-10,-29 18,0-1,0 0,0 0,0 0,0-1,0 1,-1 0,1-1,-1 0,0 0,0 1,-1-1,1 0,-1-1,0 1,0 0,0-1,-1 3,0-1,-1 1,1 0,0-1,-1 1,0 0,1-1,-1 1,0 0,0 0,0 0,-1 0,1 0,0 0,-1 0,0 0,1 0,-1 1,0-1,0 1,0-1,0 1,0 0,0-1,0 1,0 0,0 1,-1-1,1 0,-3 0,-7-2,0 0,-1 0,0 1,1 1,-1 0,0 1,0 0,-6 2,11-2,1 1,0 0,-1 1,1 0,0 0,0 0,0 1,0 0,1 0,-1 1,1 0,0 0,0 0,0 1,-1 2,3-3,1 1,1-1,-1 1,0 0,1 0,0 0,1 1,-1 1,-2 4,-3 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77101-5C26-4B11-93B2-79FA3FF3EC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0A672-679C-4472-B61A-123212C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A672-679C-4472-B61A-123212C36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1BF7-476D-4720-92FF-05801A9C4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2145E-E0D9-4DF6-B9C3-348E5A8BE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4E74-2C82-4115-AD6F-5F98FD0C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832-BFC3-4290-8DCA-C04E72A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0CD3-D094-4FFC-92B5-FF3142B9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0070-B950-4101-9AA0-49B93A5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0D864-4135-4E27-99FB-83EA528A7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1A4B-780E-47FE-97DE-1C437F0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C203-EA69-4CE4-9A51-5E6B6010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5245-CAB5-4446-82A0-02A89696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2464-A868-4CA1-B62C-8417E295D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3D05-BD6A-4DFA-B27F-6A13B9D9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524E-FAF8-4E27-9800-AB4A0ACF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57EE-EBD8-4915-BEC3-130562E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6437-E263-4A67-863B-8ED10CE8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7D2B-5BD8-4D99-B896-3BD1B5C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23B-87DB-4A59-90B3-BC6599D0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B8CC-E214-46D7-9708-703FEC97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2284-AFC5-46BC-A1CD-AA4B8EF1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2652-8440-47A4-A994-566E6C15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E16A-8F45-4E65-97CF-FD9DC205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0846-3821-4361-8041-744E8AD0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9194-0A03-4104-AA9B-9A1732F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9CF2-3560-4076-A4EB-1261EB6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7176-F277-4890-A194-3007862E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6096-5B0D-40E2-8CA4-94FD9864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777E-C5F7-4AA9-B21D-75901010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6D87B-5E2B-407E-921C-96C7A504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5B111-EB85-4A79-A266-AE7F381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DAAE-BC4E-444C-9836-8ACF6914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D5BDD-8419-4FAB-ACE7-B865F29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40CA-C5AD-4166-A279-5FCF2816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AECF-378F-44FD-99CD-028EC3A6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34A0-2404-4E8E-9544-910A673C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AB168-51EC-4342-84EE-779BD8C6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732FE-7B88-48E3-8C4C-DE14E7635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B7F86-A20A-45CA-BFD1-932A1AB2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5C561-548D-499D-A022-9A55BE55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71800-C4C5-484C-8B59-F0F97662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D94D-850C-4F49-AD4D-AA898C62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F0F8-EFFB-4EE5-941A-C843F4F5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B1692-98C6-44FB-AEC0-A1BDE5D8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81A13-FFB7-4CC2-9761-5C25D401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37399-031A-4B02-9F3A-F1BAB64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356F8-708E-4F10-8D7F-D4E35176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BDF8-C785-4CE0-923F-478FE0BA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EA9-51F6-4444-807C-904B03A7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7C45-1151-40E5-A37D-185A34CE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CB8B-66F7-47C1-8F5F-746D56B3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FCBF-29D2-4923-A6F9-54769818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173A-A2D2-4F3F-BC46-C7467B9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DDF7-922A-4279-9445-A27C5E70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1A7A-3267-4C67-877F-A72AE3D2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F8D0-8D5E-4CA7-838B-00DA49BC9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EC5D-79A1-43ED-8677-31E613F9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DDAB6-DBE2-48D4-9191-3410C382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A6CF5-B57E-4A5A-8B3A-27BCF8B3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799E-78B2-427A-9FC6-DD66CEF1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4767B-B24D-4507-B8D2-79B41137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5801-560B-4CE2-90FC-B86A25C7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1099-468F-40BD-9ABA-34A1A5911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2200-7EB6-43E8-AE6C-6B3E53A0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B446-08D2-4DE8-9C60-9F8447773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customXml" Target="../ink/ink2.xml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F5B9-41A1-4C93-8F32-CA5B6FDE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5792"/>
            <a:ext cx="9532883" cy="2387600"/>
          </a:xfrm>
        </p:spPr>
        <p:txBody>
          <a:bodyPr>
            <a:noAutofit/>
          </a:bodyPr>
          <a:lstStyle/>
          <a:p>
            <a:r>
              <a:rPr lang="en-US" sz="9600" dirty="0"/>
              <a:t>Using the </a:t>
            </a:r>
            <a:r>
              <a:rPr lang="en-US" sz="9600" dirty="0" err="1"/>
              <a:t>QRProblem</a:t>
            </a:r>
            <a:r>
              <a:rPr lang="en-US" sz="9600" dirty="0"/>
              <a:t> Game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3DE3A-224E-442E-B6F7-399AF5DE9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7756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For Students</a:t>
            </a:r>
          </a:p>
        </p:txBody>
      </p:sp>
    </p:spTree>
    <p:extLst>
      <p:ext uri="{BB962C8B-B14F-4D97-AF65-F5344CB8AC3E}">
        <p14:creationId xmlns:p14="http://schemas.microsoft.com/office/powerpoint/2010/main" val="342637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037E-2CDE-48AD-A79D-1EB2C651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938866"/>
            <a:ext cx="11676888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Instructor should have Distributed a Game Problem Document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was distributed electronically – print it out.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also be in a group of 1 to 7 people (3 or 4 is normally best).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29B1-8DC6-46B7-A07D-D4AD2166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708"/>
            <a:ext cx="10515600" cy="2782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Lets Suppose the </a:t>
            </a:r>
          </a:p>
          <a:p>
            <a:pPr marL="0" indent="0">
              <a:buNone/>
            </a:pPr>
            <a:r>
              <a:rPr lang="en-US" sz="6000" dirty="0"/>
              <a:t>Problem number is 176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52F11-BE2E-4055-AE08-C24D4D0FED2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47303" y="4423555"/>
            <a:ext cx="1037552" cy="21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419B-5605-44DB-AFF1-3D130D7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942" y="125109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/>
              <a:t>The Document would look like this: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A781E-1FCC-4F1A-8E99-4DDFCA0CB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373" y="2101595"/>
            <a:ext cx="5615998" cy="3824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E380D-5666-4F6A-BBE7-4C642F0608E1}"/>
              </a:ext>
            </a:extLst>
          </p:cNvPr>
          <p:cNvSpPr txBox="1"/>
          <p:nvPr/>
        </p:nvSpPr>
        <p:spPr>
          <a:xfrm>
            <a:off x="7876371" y="1450672"/>
            <a:ext cx="28780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With your phone either Scan the QR code on your problem or type </a:t>
            </a:r>
            <a:r>
              <a:rPr lang="en-US" sz="3200" dirty="0">
                <a:solidFill>
                  <a:srgbClr val="FF0000"/>
                </a:solidFill>
              </a:rPr>
              <a:t>Qrproblems.org</a:t>
            </a:r>
            <a:r>
              <a:rPr lang="en-US" sz="3200" dirty="0"/>
              <a:t> in your phone's browser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4DF5B7-D89D-4E8C-96A7-F12EADD17B8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8" y="515254"/>
            <a:ext cx="2455164" cy="5880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84788-E25A-408B-86BA-43AF6B2C895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754396" y="3593112"/>
            <a:ext cx="1132462" cy="25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A6DF-3FB9-4B9B-90BF-4B4FAE38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80586" cy="315912"/>
          </a:xfrm>
        </p:spPr>
        <p:txBody>
          <a:bodyPr>
            <a:normAutofit/>
          </a:bodyPr>
          <a:lstStyle/>
          <a:p>
            <a:r>
              <a:rPr lang="en-US" sz="1600" b="1" dirty="0"/>
              <a:t>You should get this screen: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E535AE-6B06-414C-A83B-2D45227B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5" y="988042"/>
            <a:ext cx="5088742" cy="1480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F7428C-3E47-4510-88C6-623C476B26BB}"/>
              </a:ext>
            </a:extLst>
          </p:cNvPr>
          <p:cNvSpPr txBox="1"/>
          <p:nvPr/>
        </p:nvSpPr>
        <p:spPr>
          <a:xfrm>
            <a:off x="838200" y="2914133"/>
            <a:ext cx="16436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+mj-lt"/>
                <a:ea typeface="+mj-ea"/>
                <a:cs typeface="+mj-cs"/>
              </a:rPr>
              <a:t>Then: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BBC564-F779-43A3-B61F-E7918F69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82" y="3858742"/>
            <a:ext cx="4679400" cy="1368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0C11C4-DED5-4BFB-8132-DB93DA5B108F}"/>
              </a:ext>
            </a:extLst>
          </p:cNvPr>
          <p:cNvSpPr txBox="1"/>
          <p:nvPr/>
        </p:nvSpPr>
        <p:spPr>
          <a:xfrm>
            <a:off x="7266217" y="1038192"/>
            <a:ext cx="3356658" cy="37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finally: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F40BA1-8902-40BA-A040-2D59624F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816" y="1519652"/>
            <a:ext cx="4896415" cy="1368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20893C-D081-41F8-BE50-713E46462FA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418786" y="255542"/>
            <a:ext cx="1249223" cy="20632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EE8EC0-4570-4812-8AA2-DFE6B57AC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1851" y="3124352"/>
            <a:ext cx="2142343" cy="16348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5FFFB6-27AA-4AAF-90D9-991109820D7C}"/>
              </a:ext>
            </a:extLst>
          </p:cNvPr>
          <p:cNvSpPr txBox="1"/>
          <p:nvPr/>
        </p:nvSpPr>
        <p:spPr>
          <a:xfrm>
            <a:off x="7178040" y="4938238"/>
            <a:ext cx="399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Write these values on the sheet!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2C6A703-2F84-4A0D-9E81-D70B4F016290}"/>
              </a:ext>
            </a:extLst>
          </p:cNvPr>
          <p:cNvSpPr/>
          <p:nvPr/>
        </p:nvSpPr>
        <p:spPr>
          <a:xfrm>
            <a:off x="3070761" y="2742534"/>
            <a:ext cx="165086" cy="97106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5DC6D8B-2F67-44B0-A88A-164D772A1E59}"/>
              </a:ext>
            </a:extLst>
          </p:cNvPr>
          <p:cNvSpPr/>
          <p:nvPr/>
        </p:nvSpPr>
        <p:spPr>
          <a:xfrm rot="13414820">
            <a:off x="5509223" y="2742533"/>
            <a:ext cx="165086" cy="97106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7C417-DAB9-4C70-B15E-F95581DAA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260" y="5615829"/>
            <a:ext cx="6420320" cy="6599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855282-F5AE-4992-AFDB-B879454C5CF7}"/>
                  </a:ext>
                </a:extLst>
              </p14:cNvPr>
              <p14:cNvContentPartPr/>
              <p14:nvPr/>
            </p14:nvContentPartPr>
            <p14:xfrm>
              <a:off x="5431320" y="5961384"/>
              <a:ext cx="10440" cy="13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855282-F5AE-4992-AFDB-B879454C5C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27000" y="5957064"/>
                <a:ext cx="19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E1ED84-6B53-4752-A933-84F91A4CB185}"/>
                  </a:ext>
                </a:extLst>
              </p14:cNvPr>
              <p14:cNvContentPartPr/>
              <p14:nvPr/>
            </p14:nvContentPartPr>
            <p14:xfrm>
              <a:off x="5502240" y="5941944"/>
              <a:ext cx="163080" cy="14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E1ED84-6B53-4752-A933-84F91A4CB1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97920" y="5937624"/>
                <a:ext cx="171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20E88C-7A2A-4990-B6E9-D2AF51B137EC}"/>
                  </a:ext>
                </a:extLst>
              </p14:cNvPr>
              <p14:cNvContentPartPr/>
              <p14:nvPr/>
            </p14:nvContentPartPr>
            <p14:xfrm>
              <a:off x="7625520" y="5980104"/>
              <a:ext cx="152640" cy="13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20E88C-7A2A-4990-B6E9-D2AF51B137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21200" y="5975784"/>
                <a:ext cx="16128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1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29139B-7065-4CA7-AC0E-826DD6E82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86" y="903124"/>
            <a:ext cx="5099527" cy="3038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3CC887-20DE-42D2-B195-0FFD33935E1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3" y="2321340"/>
            <a:ext cx="2103521" cy="4483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387EB1-91F6-4B1C-9E43-FB81EE9E6CB3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80530"/>
          <a:stretch/>
        </p:blipFill>
        <p:spPr>
          <a:xfrm>
            <a:off x="6096000" y="690674"/>
            <a:ext cx="2459593" cy="1204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20C4D7-ECE0-47F3-A9F2-E73DDC79B01F}"/>
              </a:ext>
            </a:extLst>
          </p:cNvPr>
          <p:cNvSpPr txBox="1"/>
          <p:nvPr/>
        </p:nvSpPr>
        <p:spPr>
          <a:xfrm>
            <a:off x="8614153" y="1690062"/>
            <a:ext cx="27389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Also give and get help from your group!!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08810-176F-4104-B683-A926B6501BD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234129" y="1894729"/>
            <a:ext cx="1616093" cy="37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50A60-C0D9-4DBE-98EF-EB7D82BC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66" y="977774"/>
            <a:ext cx="5702593" cy="2451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20E05-A164-4B28-A16F-84C0850082A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81000"/>
            <a:ext cx="2653771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79176-CB08-4043-87E4-71595E52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244" y="3166261"/>
            <a:ext cx="2190863" cy="1905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0AAC6-9608-481A-9A7B-3F795A7E465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308720" y="190500"/>
            <a:ext cx="265377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27118-170A-4C81-AA41-7BAD5212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26" y="942130"/>
            <a:ext cx="3550040" cy="3960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EBD65-4B29-4904-A9EC-F844E7088B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13" y="570542"/>
            <a:ext cx="2183731" cy="571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B66E9-EC2C-45D8-A574-D2C2BEE0A11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77652" y="2720386"/>
            <a:ext cx="1779495" cy="28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CE54-5312-4DC1-AB20-729117B2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796" y="1287599"/>
            <a:ext cx="7089648" cy="6617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Report your score </a:t>
            </a:r>
            <a:r>
              <a:rPr lang="en-US" sz="4000">
                <a:latin typeface="+mn-lt"/>
                <a:ea typeface="+mn-ea"/>
                <a:cs typeface="+mn-cs"/>
              </a:rPr>
              <a:t>to your group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29D6F-4273-44A5-BF6A-42F6643EA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8" y="836373"/>
            <a:ext cx="2533831" cy="1566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030AF-0B68-4873-A4E5-64649FE9D4E7}"/>
              </a:ext>
            </a:extLst>
          </p:cNvPr>
          <p:cNvSpPr txBox="1"/>
          <p:nvPr/>
        </p:nvSpPr>
        <p:spPr>
          <a:xfrm>
            <a:off x="3172906" y="3429000"/>
            <a:ext cx="8519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adds up scores &amp; reports to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F10C1-2BBD-42CF-B48B-D60951D7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9" y="3033302"/>
            <a:ext cx="1680758" cy="1697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078F6-C44A-4E5F-AB55-3A4403EB20CB}"/>
              </a:ext>
            </a:extLst>
          </p:cNvPr>
          <p:cNvSpPr txBox="1"/>
          <p:nvPr/>
        </p:nvSpPr>
        <p:spPr>
          <a:xfrm>
            <a:off x="1903004" y="5616567"/>
            <a:ext cx="634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/>
              <a:t>Move on to the next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FE9D3-72AB-4F0A-9B2F-03377036238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59010" y="4648665"/>
            <a:ext cx="1200555" cy="19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6035D-BD16-429E-827B-67DE292EF5A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16" y="381000"/>
            <a:ext cx="265377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3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29F516D-861D-440A-95FE-88CFA14FE741}"/>
  <p:tag name="ISPRING_RESOURCE_FOLDER" val="C:\xampp\htdocs\QRP\Documentation\Using the QR Problem Site\"/>
  <p:tag name="ISPRING_PRESENTATION_PATH" val="C:\xampp\htdocs\QRP\Documentation\Using the QR Problem Site.pptx"/>
  <p:tag name="ISPRING_PROJECT_VERSION" val="9"/>
  <p:tag name="ISPRING_PROJECT_FOLDER_UPDATED" val="1"/>
  <p:tag name="ISPRING_SCREEN_RECS_UPDATED" val="C:\xampp\htdocs\QRP\Documentation\Using the QR Problem Site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A6D3F4F-CF2E-4A47-96FF-4EBDDA4248AB}">
  <we:reference id="wa104380907" version="1.0.0.0" store="en-US" storeType="OMEX"/>
  <we:alternateReferences>
    <we:reference id="wa10438090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99</Words>
  <Application>Microsoft Office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Using the QRProblem Game Site</vt:lpstr>
      <vt:lpstr>Your Instructor should have Distributed a Game Problem Document   If this was distributed electronically – print it out.  You should also be in a group of 1 to 7 people (3 or 4 is normally best).</vt:lpstr>
      <vt:lpstr>The Document would look like this:</vt:lpstr>
      <vt:lpstr>You should get this screen:</vt:lpstr>
      <vt:lpstr>PowerPoint Presentation</vt:lpstr>
      <vt:lpstr>PowerPoint Presentation</vt:lpstr>
      <vt:lpstr>PowerPoint Presentation</vt:lpstr>
      <vt:lpstr>Report your score to your group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QR Problem Site</dc:title>
  <dc:creator>John Wagner</dc:creator>
  <cp:lastModifiedBy>John Wagner</cp:lastModifiedBy>
  <cp:revision>31</cp:revision>
  <dcterms:created xsi:type="dcterms:W3CDTF">2018-11-23T14:09:08Z</dcterms:created>
  <dcterms:modified xsi:type="dcterms:W3CDTF">2018-11-24T23:04:37Z</dcterms:modified>
</cp:coreProperties>
</file>