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77101-5C26-4B11-93B2-79FA3FF3EC2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0A672-679C-4472-B61A-123212C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A672-679C-4472-B61A-123212C36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1BF7-476D-4720-92FF-05801A9C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2145E-E0D9-4DF6-B9C3-348E5A8B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4E74-2C82-4115-AD6F-5F98FD0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832-BFC3-4290-8DCA-C04E72A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0CD3-D094-4FFC-92B5-FF3142B9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0070-B950-4101-9AA0-49B93A5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D864-4135-4E27-99FB-83EA528A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1A4B-780E-47FE-97DE-1C437F0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203-EA69-4CE4-9A51-5E6B601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5245-CAB5-4446-82A0-02A89696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2464-A868-4CA1-B62C-8417E295D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3D05-BD6A-4DFA-B27F-6A13B9D9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524E-FAF8-4E27-9800-AB4A0ACF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57EE-EBD8-4915-BEC3-130562E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437-E263-4A67-863B-8ED10CE8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D2B-5BD8-4D99-B896-3BD1B5C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23B-87DB-4A59-90B3-BC6599D0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8CC-E214-46D7-9708-703FEC97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284-AFC5-46BC-A1CD-AA4B8EF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2652-8440-47A4-A994-566E6C1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E16A-8F45-4E65-97CF-FD9DC20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0846-3821-4361-8041-744E8AD0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9194-0A03-4104-AA9B-9A1732F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9CF2-3560-4076-A4EB-1261EB6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7176-F277-4890-A194-3007862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6096-5B0D-40E2-8CA4-94FD986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77E-C5F7-4AA9-B21D-75901010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D87B-5E2B-407E-921C-96C7A504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B111-EB85-4A79-A266-AE7F38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DAAE-BC4E-444C-9836-8ACF691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5BDD-8419-4FAB-ACE7-B865F29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40CA-C5AD-4166-A279-5FCF2816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AECF-378F-44FD-99CD-028EC3A6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34A0-2404-4E8E-9544-910A673C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AB168-51EC-4342-84EE-779BD8C6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32FE-7B88-48E3-8C4C-DE14E7635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B7F86-A20A-45CA-BFD1-932A1AB2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C561-548D-499D-A022-9A55BE5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1800-C4C5-484C-8B59-F0F97662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D94D-850C-4F49-AD4D-AA898C62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F0F8-EFFB-4EE5-941A-C843F4F5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B1692-98C6-44FB-AEC0-A1BDE5D8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81A13-FFB7-4CC2-9761-5C25D401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7399-031A-4B02-9F3A-F1BAB64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56F8-708E-4F10-8D7F-D4E3517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BDF8-C785-4CE0-923F-478FE0B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9EA9-51F6-4444-807C-904B03A7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7C45-1151-40E5-A37D-185A34CE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CB8B-66F7-47C1-8F5F-746D56B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FCBF-29D2-4923-A6F9-54769818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173A-A2D2-4F3F-BC46-C7467B9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DDF7-922A-4279-9445-A27C5E70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A7A-3267-4C67-877F-A72AE3D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F8D0-8D5E-4CA7-838B-00DA49BC9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EC5D-79A1-43ED-8677-31E613F9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DAB6-DBE2-48D4-9191-3410C382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6CF5-B57E-4A5A-8B3A-27BCF8B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799E-78B2-427A-9FC6-DD66CEF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767B-B24D-4507-B8D2-79B41137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5801-560B-4CE2-90FC-B86A25C7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1099-468F-40BD-9ABA-34A1A5911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8C0B-F397-4327-82CB-A1E7667F62F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2200-7EB6-43E8-AE6C-6B3E53A0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B446-08D2-4DE8-9C60-9F844777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41A-4950-4887-8D57-371A1FFB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F5B9-41A1-4C93-8F32-CA5B6FDE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5792"/>
            <a:ext cx="9532883" cy="2387600"/>
          </a:xfrm>
        </p:spPr>
        <p:txBody>
          <a:bodyPr>
            <a:noAutofit/>
          </a:bodyPr>
          <a:lstStyle/>
          <a:p>
            <a:r>
              <a:rPr lang="en-US" sz="9600" dirty="0"/>
              <a:t>Using the </a:t>
            </a:r>
            <a:r>
              <a:rPr lang="en-US" sz="9600" dirty="0" err="1"/>
              <a:t>QRProblem</a:t>
            </a:r>
            <a:r>
              <a:rPr lang="en-US" sz="9600" dirty="0"/>
              <a:t> Homework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3DE3A-224E-442E-B6F7-399AF5DE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63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037E-2CDE-48AD-A79D-1EB2C65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938866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instructor should have assigned you a problem number and 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9B1-8DC6-46B7-A07D-D4AD2166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708"/>
            <a:ext cx="10515600" cy="2782234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Lets Suppose the </a:t>
            </a:r>
          </a:p>
          <a:p>
            <a:r>
              <a:rPr lang="en-US" sz="6000" dirty="0"/>
              <a:t>Problem number is 175 </a:t>
            </a:r>
          </a:p>
          <a:p>
            <a:r>
              <a:rPr lang="en-US" sz="6000" dirty="0"/>
              <a:t>and your PIN is 32.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52F11-BE2E-4055-AE08-C24D4D0FED2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1462" y="4231531"/>
            <a:ext cx="1453475" cy="26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419B-5605-44DB-AFF1-3D130D72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To get the problem </a:t>
            </a:r>
            <a:r>
              <a:rPr lang="en-US" dirty="0"/>
              <a:t>type the address below into your computer browsers address bar: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7AD4-26FB-47FF-B88E-AE74061E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rgbClr val="FF0000"/>
                </a:solidFill>
              </a:rPr>
              <a:t>QRProblems.org/</a:t>
            </a:r>
            <a:r>
              <a:rPr lang="en-US" sz="4000" dirty="0" err="1">
                <a:solidFill>
                  <a:srgbClr val="FF0000"/>
                </a:solidFill>
              </a:rPr>
              <a:t>hw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796F-89CD-441F-AC7B-2DFC221B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6" y="3323222"/>
            <a:ext cx="6489222" cy="3169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286AC-7051-4B35-A4E5-D12597C173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799"/>
            <a:ext cx="1175354" cy="2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A6DF-3FB9-4B9B-90BF-4B4FAE38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80586" cy="315912"/>
          </a:xfrm>
        </p:spPr>
        <p:txBody>
          <a:bodyPr>
            <a:normAutofit/>
          </a:bodyPr>
          <a:lstStyle/>
          <a:p>
            <a:r>
              <a:rPr lang="en-US" sz="1600" b="1" dirty="0"/>
              <a:t>You should get your problem: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6F923-D45D-477C-8A1B-74299B52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4" y="796854"/>
            <a:ext cx="11037643" cy="526429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932153C-C39D-41E4-A7FD-3F1C02E15692}"/>
              </a:ext>
            </a:extLst>
          </p:cNvPr>
          <p:cNvSpPr/>
          <p:nvPr/>
        </p:nvSpPr>
        <p:spPr>
          <a:xfrm>
            <a:off x="10131973" y="3636579"/>
            <a:ext cx="443217" cy="1219200"/>
          </a:xfrm>
          <a:prstGeom prst="rightBrace">
            <a:avLst>
              <a:gd name="adj1" fmla="val 0"/>
              <a:gd name="adj2" fmla="val 508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7A4F-1713-4E2F-9AA5-5844CE195331}"/>
              </a:ext>
            </a:extLst>
          </p:cNvPr>
          <p:cNvSpPr txBox="1"/>
          <p:nvPr/>
        </p:nvSpPr>
        <p:spPr>
          <a:xfrm>
            <a:off x="10680293" y="3908378"/>
            <a:ext cx="912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Your numerical problem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9EA4C0-FEB2-4F86-893B-8C4F9E6F0EC2}"/>
              </a:ext>
            </a:extLst>
          </p:cNvPr>
          <p:cNvSpPr/>
          <p:nvPr/>
        </p:nvSpPr>
        <p:spPr>
          <a:xfrm>
            <a:off x="10131973" y="4957761"/>
            <a:ext cx="443217" cy="1219200"/>
          </a:xfrm>
          <a:prstGeom prst="rightBrace">
            <a:avLst>
              <a:gd name="adj1" fmla="val 0"/>
              <a:gd name="adj2" fmla="val 508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53425-BC22-4FFC-879C-59C371A73819}"/>
              </a:ext>
            </a:extLst>
          </p:cNvPr>
          <p:cNvSpPr txBox="1"/>
          <p:nvPr/>
        </p:nvSpPr>
        <p:spPr>
          <a:xfrm>
            <a:off x="10680292" y="5198029"/>
            <a:ext cx="912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Common Base-case problem</a:t>
            </a:r>
          </a:p>
        </p:txBody>
      </p:sp>
    </p:spTree>
    <p:extLst>
      <p:ext uri="{BB962C8B-B14F-4D97-AF65-F5344CB8AC3E}">
        <p14:creationId xmlns:p14="http://schemas.microsoft.com/office/powerpoint/2010/main" val="8571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193FD-CE5F-43BB-B85B-61A5EF7D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83" y="878494"/>
            <a:ext cx="9955924" cy="510101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0FC57C2-7FC9-4896-B684-2E25A8B6F593}"/>
              </a:ext>
            </a:extLst>
          </p:cNvPr>
          <p:cNvSpPr/>
          <p:nvPr/>
        </p:nvSpPr>
        <p:spPr>
          <a:xfrm>
            <a:off x="9921766" y="878494"/>
            <a:ext cx="861848" cy="53541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DC123-0B79-401A-B6CC-6276A26BD360}"/>
              </a:ext>
            </a:extLst>
          </p:cNvPr>
          <p:cNvSpPr txBox="1"/>
          <p:nvPr/>
        </p:nvSpPr>
        <p:spPr>
          <a:xfrm>
            <a:off x="10783613" y="2385737"/>
            <a:ext cx="1095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instructor may have assigned some of these reflection questions too</a:t>
            </a:r>
          </a:p>
        </p:txBody>
      </p:sp>
    </p:spTree>
    <p:extLst>
      <p:ext uri="{BB962C8B-B14F-4D97-AF65-F5344CB8AC3E}">
        <p14:creationId xmlns:p14="http://schemas.microsoft.com/office/powerpoint/2010/main" val="425761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6E7E-6B2A-40D6-A46C-E53F937F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65125"/>
            <a:ext cx="11149584" cy="1325563"/>
          </a:xfrm>
        </p:spPr>
        <p:txBody>
          <a:bodyPr/>
          <a:lstStyle/>
          <a:p>
            <a:r>
              <a:rPr lang="en-US" u="sng" dirty="0"/>
              <a:t>Print the problem </a:t>
            </a:r>
            <a:r>
              <a:rPr lang="en-US" dirty="0"/>
              <a:t>out using ctrl P (or equivalent)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13FF-E84E-48CE-A3CF-E13FBC1D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problem checker (on your phone or computer) by scanning the QR code or at:</a:t>
            </a:r>
          </a:p>
          <a:p>
            <a:pPr marL="0" indent="0">
              <a:buNone/>
            </a:pPr>
            <a:r>
              <a:rPr lang="en-US" sz="4000" dirty="0"/>
              <a:t>			</a:t>
            </a:r>
            <a:r>
              <a:rPr lang="en-US" sz="4000" dirty="0">
                <a:solidFill>
                  <a:srgbClr val="FF0000"/>
                </a:solidFill>
              </a:rPr>
              <a:t>QRProblems.org/prob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36C5-E6E1-4F4B-B951-F349A5ED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33" y="3791777"/>
            <a:ext cx="5791498" cy="2182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4CF90-9AB1-465F-9D71-55ED553BB8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22" y="2277236"/>
            <a:ext cx="1175354" cy="2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9657B-C182-4895-965B-D2C7B091F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0" y="1281250"/>
            <a:ext cx="4489681" cy="5000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7FA01-797F-42A3-BA7D-172FFA4C225B}"/>
              </a:ext>
            </a:extLst>
          </p:cNvPr>
          <p:cNvSpPr txBox="1"/>
          <p:nvPr/>
        </p:nvSpPr>
        <p:spPr>
          <a:xfrm>
            <a:off x="872359" y="399393"/>
            <a:ext cx="1082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 the problem and put your responses in the checker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40D18-F142-40DF-8F0D-A5EAC57CEDE5}"/>
              </a:ext>
            </a:extLst>
          </p:cNvPr>
          <p:cNvSpPr txBox="1"/>
          <p:nvPr/>
        </p:nvSpPr>
        <p:spPr>
          <a:xfrm>
            <a:off x="5938345" y="1650124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a part incorrect more than 3 or 4 times you should see a link to a hint pop up.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E9B78-427E-4B28-A8F4-82250DD86F25}"/>
              </a:ext>
            </a:extLst>
          </p:cNvPr>
          <p:cNvSpPr txBox="1"/>
          <p:nvPr/>
        </p:nvSpPr>
        <p:spPr>
          <a:xfrm>
            <a:off x="6011918" y="4126856"/>
            <a:ext cx="403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If you get stuck, you can work the base-case problem.  Answers to the base-case are here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CBBB158-57E5-48D9-8078-3A8D411513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6481" y="3058510"/>
            <a:ext cx="2067589" cy="483476"/>
          </a:xfrm>
          <a:prstGeom prst="bentConnector3">
            <a:avLst>
              <a:gd name="adj1" fmla="val -49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97015A-6B4C-4C30-8ADE-F2D278CE8C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5765" y="5576750"/>
            <a:ext cx="2202107" cy="477690"/>
          </a:xfrm>
          <a:prstGeom prst="bentConnector3">
            <a:avLst>
              <a:gd name="adj1" fmla="val -134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7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23F-37ED-4495-8AEB-21471AD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are satisfied with your score press “get </a:t>
            </a:r>
            <a:r>
              <a:rPr lang="en-US" dirty="0" err="1"/>
              <a:t>rtn</a:t>
            </a:r>
            <a:r>
              <a:rPr lang="en-US" dirty="0"/>
              <a:t>-Code”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F5D46-4568-466B-B3C9-BC818579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20" y="2196643"/>
            <a:ext cx="3467278" cy="18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33AD34-9A19-40F2-8C41-0FBB29D2BF97}"/>
              </a:ext>
            </a:extLst>
          </p:cNvPr>
          <p:cNvSpPr txBox="1"/>
          <p:nvPr/>
        </p:nvSpPr>
        <p:spPr>
          <a:xfrm>
            <a:off x="748862" y="4401252"/>
            <a:ext cx="10604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 by hand the score and the </a:t>
            </a:r>
            <a:r>
              <a:rPr lang="en-US" sz="4000" dirty="0" err="1"/>
              <a:t>rtn</a:t>
            </a:r>
            <a:r>
              <a:rPr lang="en-US" sz="4000" dirty="0"/>
              <a:t> Code onto the printed-out problem statement and finish any of the reflection questions that were assigned</a:t>
            </a:r>
          </a:p>
        </p:txBody>
      </p:sp>
    </p:spTree>
    <p:extLst>
      <p:ext uri="{BB962C8B-B14F-4D97-AF65-F5344CB8AC3E}">
        <p14:creationId xmlns:p14="http://schemas.microsoft.com/office/powerpoint/2010/main" val="16876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F7E-5D15-4506-9C34-0DCA133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676021"/>
            <a:ext cx="10515600" cy="1325563"/>
          </a:xfrm>
        </p:spPr>
        <p:txBody>
          <a:bodyPr/>
          <a:lstStyle/>
          <a:p>
            <a:r>
              <a:rPr lang="en-US" dirty="0"/>
              <a:t>Good Luck – I hope you like the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8A6BF-AB43-4175-A0CD-2CBF46631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8" y="1813243"/>
            <a:ext cx="1394460" cy="43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9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29F516D-861D-440A-95FE-88CFA14FE741}"/>
  <p:tag name="ISPRING_RESOURCE_FOLDER" val="C:\xampp\htdocs\QRP\Documentation\Using the QR Problem Site\"/>
  <p:tag name="ISPRING_PRESENTATION_PATH" val="C:\xampp\htdocs\QRP\Documentation\Using the QR Problem Site.pptx"/>
  <p:tag name="ISPRING_PROJECT_VERSION" val="9"/>
  <p:tag name="ISPRING_PROJECT_FOLDER_UPDATED" val="1"/>
  <p:tag name="ISPRING_SCREEN_RECS_UPDATED" val="C:\xampp\htdocs\QRP\Documentation\Using the QR Problem Site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BXKXqFI4US-ARnlcIc9pQ&quot;,&quot;gi&quot;:&quot;B_ZoME8Um5gIPsvaw5hqWQ&quot;,&quot;ti&quot;:&quot;characters&quot;,&quot;vs&quot;:{&quot;f&quot;:[690,691],&quot;i&quot;:{&quot;d&quot;:&quot;IBXKXqFI4US-ARnlcIc9pQ&quot;,&quot;p&quot;:true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6D3F4F-CF2E-4A47-96FF-4EBDDA4248AB}">
  <we:reference id="wa104380907" version="1.0.0.0" store="en-US" storeType="OMEX"/>
  <we:alternateReferences>
    <we:reference id="wa10438090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200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Using the QRProblem Homework Site</vt:lpstr>
      <vt:lpstr>Your instructor should have assigned you a problem number and PIN</vt:lpstr>
      <vt:lpstr>To get the problem type the address below into your computer browsers address bar:</vt:lpstr>
      <vt:lpstr>You should get your problem:</vt:lpstr>
      <vt:lpstr>PowerPoint Presentation</vt:lpstr>
      <vt:lpstr>Print the problem out using ctrl P (or equivalent)</vt:lpstr>
      <vt:lpstr>PowerPoint Presentation</vt:lpstr>
      <vt:lpstr>When you are satisfied with your score press “get rtn-Code”</vt:lpstr>
      <vt:lpstr>Good Luck – I hope you like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QR Problem Site</dc:title>
  <dc:creator>John Wagner</dc:creator>
  <cp:lastModifiedBy>John Wagner</cp:lastModifiedBy>
  <cp:revision>17</cp:revision>
  <dcterms:created xsi:type="dcterms:W3CDTF">2018-11-23T14:09:08Z</dcterms:created>
  <dcterms:modified xsi:type="dcterms:W3CDTF">2018-11-24T23:10:02Z</dcterms:modified>
</cp:coreProperties>
</file>