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12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6:38.3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24,'2'0,"0"0,-1-1,1 1,-1-1,1 1,-1-1,1 1,-1-1,0 0,1 0,-1 0,0 0,2-1,15-8,-9 9,0-1,0 2,0-1,0 2,-1-1,1 1,5 1,64 16,-26-5,-30-8,0-1,0 0,1-2,0-1,-1-1,1 0,0-2,-1-1,16-4,103-22,-124 26,-1 1,1 0,0 1,0 1,0 1,4 0,28 1,179 7,-77-3,-83-3,114-2,-93-2,-78 0,-1 0,1 0,-1-1,5-2,-4 1,-1 1,1 0,0 1,6 0,29 0,-38-1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31.2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59,'0'-2,"0"0,1 0,-1 1,0-1,1 0,-1 0,1 1,0-1,0 0,0 1,-1-1,1 1,1-1,-1 1,0-1,0 1,1 0,-1-1,0 1,1 0,-1 0,1 0,0 0,-1 0,1 1,0-1,-1 0,1 1,0-1,1 1,8-2,-1 0,0 1,0 0,11 0,-18 1,103 2,-40 0,36-5,-92 2,0-1,0 0,0 0,0-1,-4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33.3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69,'0'-1,"1"-1,-1 0,0 0,1 1,-1-1,1 1,0-1,-1 0,1 1,0 0,0-1,0 1,0-1,0 1,1 0,-1 0,0 0,1-1,-1 1,0 0,1 1,-1-1,1 0,0 0,0 0,3-1,1 0,-1 0,1 1,0 0,-1-1,1 2,0-1,74 0,0 3,21 5,-3 0,21-4,-84-3,-16 1,0-1,-1-1,1-1,0-1,8-3,-18 3,0-1,-1 0,0 0,1-1,2-2,-6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40.9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56,'104'-8,"578"5,-359 5,-142-4,186 4,-300 2,80 1,1497-5,-1588-2,21-5,-19 1,11 3,-26 1,23-5,-26 2,38 1,30-5,337 9,-417-6,-12 2,-11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43.3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30,'0'-1,"0"0,1-1,-1 1,0 0,1 0,-1-1,0 1,1 0,0 0,-1 0,1 0,0 0,-1 0,1 0,0 0,0 0,0 0,0 0,0 0,0 0,0 1,0-1,0 1,0-1,1 0,-1 1,0 0,0-1,0 1,1 0,-1-1,0 1,1 0,-1 0,9-1,0 1,0-1,0 2,4 0,2 0,30-2,35 2,-73 1,-2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46.8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57,'0'-2,"0"-1,2-1,1 0,1 0,1 0,0 0,-1-2,0 1,0-1,0 1,0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48.3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63,'0'-2,"0"0,0 0,1 0,-1 0,0 0,1 0,0 1,-1-1,1 0,0 0,0 0,0 1,0-1,0 1,0-1,0 1,1-1,-1 1,1 0,-1-1,1 1,-1 0,1 0,0 0,0 0,6-3,0 1,0 1,0-1,1 1,2 0,5-2,-10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50.2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84,'0'-2,"0"-1,2-3,0-1,1 1,1-1,-1-1,1 2,-1 0,2 0,-1 1,0-1,2 1,-1-1,0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51.82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59,'2'0,"0"-2,1 0,1-1,0-1,1-1,-2 0,1-2,1 0,2 2,-1 0,0 1,1 1,-1-1,-2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2:24:52.0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1 103,'3'-1,"-1"0,1 0,0 0,0 0,-1-1,1 1,0-1,-1 1,1-1,-1 0,0 0,2-2,20-14,-13 15,-1-1,1 2,0-1,0 1,0 1,0 0,2 1,81 2,-82-1,46 5,-1 3,2 2,-11-1,-1-2,1-3,24 0,1334-7,-1372 0,-1-1,23-5,-21 2,0 2,16 0,-1 5,-30 0,-1 0,1-2,-1 0,1-1,-1-1,3-2,3 0,1 0,0 2,0 1,1 1,11 1,-6 1,0-2,0-2,13-3,28-3,1 2,-1 4,65 6,-24-1,1406-2,-1505-1,0-1,0 0,0-1,5-2,-2 1,0 0,16 0,267 2,-155 3,1373-1,-1513 0,-3 0,1 0,-1 0,1 0,0 0,-1 1,1-1,-1 1,1 0,-1 0,1 0,-1 1,0-1,2 2,0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6:57.0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55,'1'-1,"-1"0,0 0,1 0,-1 0,1 0,-1 0,1 0,0 0,-1 0,1 0,0 0,0 1,-1-1,1 0,0 0,0 1,0-1,0 1,0-1,0 1,0-1,0 1,0 0,0-1,0 1,1 0,29-7,21 5,1 2,-1 2,0 3,10 3,13 1,58 4,91-3,-47-10,92-1,-189-3,68-1,12-4,-65 7,0-4,-20-3,-32 4,42-1,-11 8,-14-1,27-3,-49-3,24 0,694 6,-627-11,799 11,-695 8,-180-5,-42-2,-1-1,0 0,1-1,-1 0,1-1,-1 0,9-2,8-4,-15 3,0 1,0 0,0 1,1 1,-1 0,2 0,40 2,-46-1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02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82,'0'-1,"0"-1,1 1,-1 0,1 0,-1-1,1 1,-1 0,1 0,0 0,0 0,-1 0,1 0,0 0,0 0,0 0,0 0,0 0,0 1,1-1,-1 0,0 1,0-1,0 1,1-1,-1 1,34-9,30 4,0 2,35 5,-8 0,492-16,-393 2,223-7,552 19,-859 5,101 18,-104-10,150 25,-64-9,-61-9,-40-5,1-4,0-4,5-4,30-13,-93 10,40 0,37-7,-61 4,-1 2,15 3,-6 0,22-4,-37-2,42-1,-81 5,4 1,-1-1,1 0,-1 0,1 0,-1-1,1 0,-1 0,1 0,-1-1,1 0,-1 0,0 0,4-4,4 0,-7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18.1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13,'32'-9,"-14"9,1 1,-1 1,0 0,0 1,2 2,50 7,-38-10,1 0,-1-2,13-3,-42 3,0-1,0 0,0 0,0-1,0 1,0-1,0 1,0-1,-1 0,1 0,-1 0,2-2,2-1,-1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20.1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22,'105'-9,"-14"10,-33 1,53-5,-83-6,-22 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21.9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19,'1'-1,"-1"1,1-1,-1 0,1 0,-1 1,1-1,-1 0,1 1,0-1,-1 0,1 1,0-1,-1 1,1 0,0-1,0 1,0-1,-1 1,1 0,0 0,0-1,0 1,1 0,21-4,3 2,1 2,-1 1,1 1,18 4,53 3,205-9,-242-9,-54 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24.1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51,'0'-1,"0"0,1-1,0 1,-1 0,1 0,0-1,0 1,-1 0,1 0,0 0,0 0,0 0,0 0,1 0,-1 0,0 1,0-1,0 0,1 1,-1-1,0 1,1-1,31-10,-8 8,1 0,-1 2,1 1,17 2,18 0,-7-1,-7 0,16-3,-57 1,-1 0,0 0,0-1,0 0,5-1,-7 1,4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27.5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41,'0'-2,"0"0,1 1,-1-1,0 0,1 1,-1-1,1 0,-1 1,1-1,0 1,0-1,0 1,0 0,0-1,0 1,0 0,0-1,0 1,1 0,-1 0,0 0,1 0,-1 0,1 1,-1-1,1 0,-1 1,1-1,-1 1,1-1,0 1,-1 0,1 0,0 0,10-2,1 1,-1 1,0 0,9 2,3-1,272 0,-280 1,-11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0T11:37:29.7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41,'1'0,"0"-1,1 1,-1-1,0 1,0-1,0 1,0-1,0 0,0 1,0-1,0 0,0 0,0 0,0 0,-1 0,1 0,0 0,-1 0,1-1,0 1,0-1,0 1,0-1,0 1,1 0,-1-1,0 1,0 0,1 0,-1 0,1 0,-1 0,1 0,1 0,16-2,0 1,0 1,0 1,0 0,3 2,31 0,73-2,-118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627A-070E-426D-8293-D40CCE276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BA20-576E-487A-B99C-3BEAAE55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8957-F704-43F8-A61B-5E17248D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04D9-FE8B-4371-B373-C1CC9933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E6AE-E580-4C97-A7F5-C99553AA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2866-6626-4601-AB8C-D763C26A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4B300-1C5E-495F-83DA-D92F0893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3B67-C18E-4C1D-ABBB-F535B0AC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C1DB-68EC-4616-A92F-FB70F443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9C81-6CAF-4022-8F1A-0A426788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8A5DC-56B3-41AF-ACFD-24AA3D33E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AACB6-5C76-4200-A11B-8D992906D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15EB-481E-4E3A-9279-F2B27D5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362C-2CBA-4C52-895A-912F2A31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0329-EC7D-497E-B7F3-E7B4C7D7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41DF-2273-4404-BC7D-9ACF6F1A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E3D9-CAD3-4AE5-BD1B-BA2ACC31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7F7E-DDC4-4675-A8C3-C47C972F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3948-8206-4A93-ACDC-175692C1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9F94-1F12-4D95-ACA5-2E6653F0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92C8-7C1E-477D-887C-E1E7C8BD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DE44-C9E0-4858-BF83-9200E90F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7A10-C0A2-4BC3-8CB5-E696F153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A431-3C58-45E0-8D12-5C4A0908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FD48E-D2A7-4D5B-95D0-856F091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068B-C2FB-4EF1-A62F-1826782B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09C3-4988-4D74-84BA-56CC17B79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65ADF-E6AD-401C-9D86-AD6A429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9B61-08A1-421A-9E79-6BBAAB2A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0F99-E1CF-4A44-A77D-ADE4023F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AD72-3ED8-4C12-BB56-62DCE9B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C8F-5D5D-4B83-8DA4-FFC8CC62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A596-81ED-4FE2-8EAF-5111289D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2FB9-3445-4F1E-9764-D03BC502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AEB6C-8E39-4901-9CB0-EEC487D61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B0CC6-7061-41B6-8192-42B8A4FD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88DF-7477-4797-AC5A-7509F770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78FF-B346-41DB-98E2-D89348B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22590-4D3C-45E9-91AB-DFBF5158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BBA4-3CAD-402A-8D5C-32B66041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F7C63-764E-47C0-B00F-45102A19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82B77-EEA5-411D-82CF-AE5E52A7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D4BFD-0A36-485B-8BAD-6A56B6C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66F36-8188-476D-944B-237A16AF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473A-B502-4558-B604-47E92453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E37C8-BC98-4103-AA84-99E88C1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DC3-76C3-498D-8A78-97E25AD6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3FCE-59A1-4D40-93B7-AEBE8335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AFE23-FDED-46DA-B166-87BCF4716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5F37-B338-4589-8B52-A89EA7B8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0919-2117-413F-A078-D5E5971A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8206-793B-459D-87B2-D361530B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BE9F-222C-4A71-A8CA-5EB99101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5C3BE-060E-4535-8DE1-92C2BF252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EAAE4-C513-4B14-989F-D89F2D6A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959D5-AFD1-47CB-AABD-96FACEB4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F21D6-194E-4698-8CE6-84B1ACE7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FEED-A09C-4F1D-BD9D-74AB6924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78E26-DE31-446D-BBBA-D2E0A50B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413E-C037-40E7-90B0-194445E4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CAD4-6AB8-419F-A23F-5968F984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ACDF-3B29-4535-A736-BF2EF220BCC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6F6D-6A49-4416-9BE6-2A9E8226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883E-8150-46CD-82D3-F76A023FF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3626-692E-4262-AC4C-D439F0FE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C302-D065-4DA8-8997-E3BFC0CF1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QRProblems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9D8D9-A6CF-49E9-A714-A75E8AF10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2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750F-486F-4AB3-AAE5-1E3D859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D65C-7224-4B9B-8243-1DC73CDF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Notepad++ instead of Notepad</a:t>
            </a:r>
          </a:p>
          <a:p>
            <a:pPr lvl="1"/>
            <a:r>
              <a:rPr lang="en-US" dirty="0"/>
              <a:t>Notepad++ is not built into windows but is a free download</a:t>
            </a:r>
          </a:p>
          <a:p>
            <a:pPr lvl="1"/>
            <a:r>
              <a:rPr lang="en-US" dirty="0"/>
              <a:t>It has more features such as line numbers, color coding and spell checker and also allows you to test the file while still in the editor</a:t>
            </a:r>
          </a:p>
          <a:p>
            <a:pPr lvl="1"/>
            <a:endParaRPr lang="en-US" dirty="0"/>
          </a:p>
          <a:p>
            <a:r>
              <a:rPr lang="en-US" dirty="0"/>
              <a:t>If you would like your name to appear with the hint just add the following line: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980AA-5175-49CC-9E24-3DE94850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92" y="4248535"/>
            <a:ext cx="3162026" cy="2244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9D51CB-C98C-4D5E-A7FD-AA1473AC59E7}"/>
                  </a:ext>
                </a:extLst>
              </p14:cNvPr>
              <p14:cNvContentPartPr/>
              <p14:nvPr/>
            </p14:nvContentPartPr>
            <p14:xfrm>
              <a:off x="3881118" y="4929395"/>
              <a:ext cx="2505960" cy="3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9D51CB-C98C-4D5E-A7FD-AA1473AC59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3478" y="4893755"/>
                <a:ext cx="254160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11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0AA3-BF1E-4ABD-9FFA-65005456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  _ Good Luck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CF29-EC98-4623-A8AC-948552CE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If you have any Questions or Comments, please let me know</a:t>
            </a:r>
          </a:p>
        </p:txBody>
      </p:sp>
    </p:spTree>
    <p:extLst>
      <p:ext uri="{BB962C8B-B14F-4D97-AF65-F5344CB8AC3E}">
        <p14:creationId xmlns:p14="http://schemas.microsoft.com/office/powerpoint/2010/main" val="18921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8667-FE21-4ECF-8020-2D3E31F2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 Copy and Paste the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7290F-D740-48F5-B8A1-82F20712A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47927" b="-10937"/>
          <a:stretch/>
        </p:blipFill>
        <p:spPr>
          <a:xfrm>
            <a:off x="289520" y="2096784"/>
            <a:ext cx="2972831" cy="1578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AA296-10BF-4D6C-8E00-D9C67C54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065" y="1821317"/>
            <a:ext cx="4292821" cy="4172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BFB43-9780-4207-A2CD-D89D72EB91FB}"/>
              </a:ext>
            </a:extLst>
          </p:cNvPr>
          <p:cNvSpPr txBox="1"/>
          <p:nvPr/>
        </p:nvSpPr>
        <p:spPr>
          <a:xfrm>
            <a:off x="8610600" y="2885808"/>
            <a:ext cx="2928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Click anywhere in the document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Ctrl A to select all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Ctrl C to copy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1F36B-CF4B-49FA-858B-C7905FAC6843}"/>
              </a:ext>
            </a:extLst>
          </p:cNvPr>
          <p:cNvSpPr txBox="1"/>
          <p:nvPr/>
        </p:nvSpPr>
        <p:spPr>
          <a:xfrm>
            <a:off x="435429" y="4321629"/>
            <a:ext cx="282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on “hint template”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9D1076E-5D54-4A87-906C-47D4F2C836F4}"/>
              </a:ext>
            </a:extLst>
          </p:cNvPr>
          <p:cNvSpPr/>
          <p:nvPr/>
        </p:nvSpPr>
        <p:spPr>
          <a:xfrm rot="10800000" flipH="1">
            <a:off x="1611085" y="3813564"/>
            <a:ext cx="1502229" cy="369332"/>
          </a:xfrm>
          <a:prstGeom prst="bentArrow">
            <a:avLst>
              <a:gd name="adj1" fmla="val 1179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3AB4-765B-4830-B40A-D6E2BF97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Text Editor – Notepad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82111-8E20-46F8-AF54-736CBF9F7032}"/>
              </a:ext>
            </a:extLst>
          </p:cNvPr>
          <p:cNvSpPr txBox="1"/>
          <p:nvPr/>
        </p:nvSpPr>
        <p:spPr>
          <a:xfrm>
            <a:off x="1001486" y="1690688"/>
            <a:ext cx="295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Ctrl V to Paste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F7D0E-5A77-4F17-AFBB-72E9D7F3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332"/>
            <a:ext cx="4907378" cy="267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8826F-54E3-4099-BB7B-F6653AFF62BC}"/>
              </a:ext>
            </a:extLst>
          </p:cNvPr>
          <p:cNvSpPr txBox="1"/>
          <p:nvPr/>
        </p:nvSpPr>
        <p:spPr>
          <a:xfrm>
            <a:off x="8469086" y="1875354"/>
            <a:ext cx="3026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Save file – Give the file a name - </a:t>
            </a:r>
            <a:r>
              <a:rPr lang="en-US" dirty="0" err="1"/>
              <a:t>QRPxxx</a:t>
            </a:r>
            <a:r>
              <a:rPr lang="en-US" dirty="0"/>
              <a:t> part y Thermo I yourname.html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DAD9C-B9BE-4088-B49C-F72F1F09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3666"/>
            <a:ext cx="5747045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59C5-8000-488B-AC90-A119BA86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>
            <a:normAutofit/>
          </a:bodyPr>
          <a:lstStyle/>
          <a:p>
            <a:r>
              <a:rPr lang="en-US" sz="3600" dirty="0"/>
              <a:t>Modify the Document Shown in the highlighted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8C917-31E5-4D8A-A2D6-BFCE958D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6" y="1099459"/>
            <a:ext cx="4038090" cy="530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0178D-4315-4734-BE8F-609D86879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65" y="1666784"/>
            <a:ext cx="4845299" cy="35244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B2178C-F5E0-45DE-B403-442D7276041F}"/>
                  </a:ext>
                </a:extLst>
              </p14:cNvPr>
              <p14:cNvContentPartPr/>
              <p14:nvPr/>
            </p14:nvContentPartPr>
            <p14:xfrm>
              <a:off x="1404077" y="3011914"/>
              <a:ext cx="607320" cy="1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B2178C-F5E0-45DE-B403-442D72760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6077" y="2975914"/>
                <a:ext cx="6429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A8231A-9967-4FCD-A074-0D7593CFE662}"/>
                  </a:ext>
                </a:extLst>
              </p14:cNvPr>
              <p14:cNvContentPartPr/>
              <p14:nvPr/>
            </p14:nvContentPartPr>
            <p14:xfrm>
              <a:off x="7216997" y="2906229"/>
              <a:ext cx="1681920" cy="2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A8231A-9967-4FCD-A074-0D7593CFE6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8997" y="2870229"/>
                <a:ext cx="1717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498343-AAC8-4037-88A7-D9E18CA83602}"/>
                  </a:ext>
                </a:extLst>
              </p14:cNvPr>
              <p14:cNvContentPartPr/>
              <p14:nvPr/>
            </p14:nvContentPartPr>
            <p14:xfrm>
              <a:off x="7220237" y="3709646"/>
              <a:ext cx="1708560" cy="59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498343-AAC8-4037-88A7-D9E18CA836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2597" y="3673646"/>
                <a:ext cx="17442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DF0BE9-9E0A-4248-9380-4B622EC7980B}"/>
                  </a:ext>
                </a:extLst>
              </p14:cNvPr>
              <p14:cNvContentPartPr/>
              <p14:nvPr/>
            </p14:nvContentPartPr>
            <p14:xfrm>
              <a:off x="9385277" y="3029194"/>
              <a:ext cx="145800" cy="1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DF0BE9-9E0A-4248-9380-4B622EC798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67637" y="2993194"/>
                <a:ext cx="1814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3BD2A8-8F8B-4384-8C8A-014C4D12A824}"/>
                  </a:ext>
                </a:extLst>
              </p14:cNvPr>
              <p14:cNvContentPartPr/>
              <p14:nvPr/>
            </p14:nvContentPartPr>
            <p14:xfrm>
              <a:off x="9405077" y="3166354"/>
              <a:ext cx="144000" cy="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3BD2A8-8F8B-4384-8C8A-014C4D12A8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7077" y="3130714"/>
                <a:ext cx="179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A9BCAB-6D46-4128-82CB-7046129B0A30}"/>
                  </a:ext>
                </a:extLst>
              </p14:cNvPr>
              <p14:cNvContentPartPr/>
              <p14:nvPr/>
            </p14:nvContentPartPr>
            <p14:xfrm>
              <a:off x="9398597" y="3271834"/>
              <a:ext cx="238320" cy="7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A9BCAB-6D46-4128-82CB-7046129B0A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0597" y="3236194"/>
                <a:ext cx="2739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A709A1-5083-4119-B97D-5A94326F1484}"/>
                  </a:ext>
                </a:extLst>
              </p14:cNvPr>
              <p14:cNvContentPartPr/>
              <p14:nvPr/>
            </p14:nvContentPartPr>
            <p14:xfrm>
              <a:off x="9408317" y="3367954"/>
              <a:ext cx="169920" cy="1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A709A1-5083-4119-B97D-5A94326F14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90677" y="3332314"/>
                <a:ext cx="205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E08825-3D90-4420-AF75-566BDA5F6751}"/>
                  </a:ext>
                </a:extLst>
              </p14:cNvPr>
              <p14:cNvContentPartPr/>
              <p14:nvPr/>
            </p14:nvContentPartPr>
            <p14:xfrm>
              <a:off x="9398597" y="3861771"/>
              <a:ext cx="162000" cy="1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E08825-3D90-4420-AF75-566BDA5F67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80597" y="3825771"/>
                <a:ext cx="197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05053E4-41F7-4DCF-84D6-32A3CD5ECC49}"/>
                  </a:ext>
                </a:extLst>
              </p14:cNvPr>
              <p14:cNvContentPartPr/>
              <p14:nvPr/>
            </p14:nvContentPartPr>
            <p14:xfrm>
              <a:off x="9401837" y="3946371"/>
              <a:ext cx="124200" cy="14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05053E4-41F7-4DCF-84D6-32A3CD5ECC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83837" y="3910731"/>
                <a:ext cx="159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B591E2-54D0-4756-AF7B-87D29597173C}"/>
                  </a:ext>
                </a:extLst>
              </p14:cNvPr>
              <p14:cNvContentPartPr/>
              <p14:nvPr/>
            </p14:nvContentPartPr>
            <p14:xfrm>
              <a:off x="9401837" y="4054371"/>
              <a:ext cx="155520" cy="21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B591E2-54D0-4756-AF7B-87D2959717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83837" y="4018371"/>
                <a:ext cx="191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3678CF-B671-4B04-80F1-AA0EF10EDB67}"/>
                  </a:ext>
                </a:extLst>
              </p14:cNvPr>
              <p14:cNvContentPartPr/>
              <p14:nvPr/>
            </p14:nvContentPartPr>
            <p14:xfrm>
              <a:off x="9388877" y="4171371"/>
              <a:ext cx="275760" cy="25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3678CF-B671-4B04-80F1-AA0EF10EDB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70877" y="4135371"/>
                <a:ext cx="3114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5724E68-6467-4CCA-9254-EAAF5841BC3B}"/>
                  </a:ext>
                </a:extLst>
              </p14:cNvPr>
              <p14:cNvContentPartPr/>
              <p14:nvPr/>
            </p14:nvContentPartPr>
            <p14:xfrm>
              <a:off x="7210517" y="4512446"/>
              <a:ext cx="1657800" cy="20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5724E68-6467-4CCA-9254-EAAF5841BC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2517" y="4476446"/>
                <a:ext cx="16934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C071C6-6D0D-4395-807D-A20CC4FA81E2}"/>
                  </a:ext>
                </a:extLst>
              </p14:cNvPr>
              <p14:cNvContentPartPr/>
              <p14:nvPr/>
            </p14:nvContentPartPr>
            <p14:xfrm>
              <a:off x="8846717" y="4528286"/>
              <a:ext cx="87120" cy="11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C071C6-6D0D-4395-807D-A20CC4FA81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28717" y="4492286"/>
                <a:ext cx="122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B167A0-997F-463E-8064-E12F16889E85}"/>
                  </a:ext>
                </a:extLst>
              </p14:cNvPr>
              <p14:cNvContentPartPr/>
              <p14:nvPr/>
            </p14:nvContentPartPr>
            <p14:xfrm>
              <a:off x="9395357" y="4629806"/>
              <a:ext cx="15480" cy="20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B167A0-997F-463E-8064-E12F16889E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77357" y="4593806"/>
                <a:ext cx="511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281286-1CFB-4431-B45E-9D9DA018CA85}"/>
                  </a:ext>
                </a:extLst>
              </p14:cNvPr>
              <p14:cNvContentPartPr/>
              <p14:nvPr/>
            </p14:nvContentPartPr>
            <p14:xfrm>
              <a:off x="9388877" y="4755086"/>
              <a:ext cx="36360" cy="22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281286-1CFB-4431-B45E-9D9DA018CA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70877" y="4719446"/>
                <a:ext cx="72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195D4E-2E08-4DA2-8984-DCE821CFDD81}"/>
                  </a:ext>
                </a:extLst>
              </p14:cNvPr>
              <p14:cNvContentPartPr/>
              <p14:nvPr/>
            </p14:nvContentPartPr>
            <p14:xfrm>
              <a:off x="9395357" y="4855166"/>
              <a:ext cx="18360" cy="30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195D4E-2E08-4DA2-8984-DCE821CFDD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77357" y="4819166"/>
                <a:ext cx="54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EC8E52-0F03-4524-B35A-6840C476B09A}"/>
                  </a:ext>
                </a:extLst>
              </p14:cNvPr>
              <p14:cNvContentPartPr/>
              <p14:nvPr/>
            </p14:nvContentPartPr>
            <p14:xfrm>
              <a:off x="9398597" y="4949126"/>
              <a:ext cx="24840" cy="21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EC8E52-0F03-4524-B35A-6840C476B0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80597" y="4913126"/>
                <a:ext cx="60480" cy="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56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CE92-79AF-4452-8BF5-56B365B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D260F-26F3-4FB0-9E51-4BB1D3D2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0" y="1690688"/>
            <a:ext cx="2845967" cy="941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886B0-59B0-41A1-8380-77485B51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67" y="1517636"/>
            <a:ext cx="5383214" cy="3822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0C33C-F049-425C-8A01-CF841A63E170}"/>
              </a:ext>
            </a:extLst>
          </p:cNvPr>
          <p:cNvSpPr txBox="1"/>
          <p:nvPr/>
        </p:nvSpPr>
        <p:spPr>
          <a:xfrm>
            <a:off x="9325281" y="4213412"/>
            <a:ext cx="156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how to put in superscripts</a:t>
            </a:r>
          </a:p>
        </p:txBody>
      </p:sp>
    </p:spTree>
    <p:extLst>
      <p:ext uri="{BB962C8B-B14F-4D97-AF65-F5344CB8AC3E}">
        <p14:creationId xmlns:p14="http://schemas.microsoft.com/office/powerpoint/2010/main" val="422205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D9CB-3574-4E0E-8069-07F69947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Re-Save the File– then click to open in File Explorer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9E7D8-1D84-4DAC-B212-BD5DBB73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3490"/>
            <a:ext cx="2908449" cy="118751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E6C3721F-FDC0-46F1-B033-10DBCD37496E}"/>
              </a:ext>
            </a:extLst>
          </p:cNvPr>
          <p:cNvSpPr/>
          <p:nvPr/>
        </p:nvSpPr>
        <p:spPr>
          <a:xfrm rot="10800000">
            <a:off x="4043082" y="3316196"/>
            <a:ext cx="797859" cy="2151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83935-F9B5-43A5-8829-79C5F67A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85" y="1632449"/>
            <a:ext cx="3923279" cy="3593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F9440-A03F-46C7-8BC2-C30E0A0C5603}"/>
              </a:ext>
            </a:extLst>
          </p:cNvPr>
          <p:cNvSpPr txBox="1"/>
          <p:nvPr/>
        </p:nvSpPr>
        <p:spPr>
          <a:xfrm>
            <a:off x="421341" y="5324086"/>
            <a:ext cx="1017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Double check for errors and see if the question behaves as expected</a:t>
            </a:r>
          </a:p>
        </p:txBody>
      </p:sp>
    </p:spTree>
    <p:extLst>
      <p:ext uri="{BB962C8B-B14F-4D97-AF65-F5344CB8AC3E}">
        <p14:creationId xmlns:p14="http://schemas.microsoft.com/office/powerpoint/2010/main" val="215384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238-C5D1-412B-BF1C-9B7AFF35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451"/>
          </a:xfrm>
        </p:spPr>
        <p:txBody>
          <a:bodyPr>
            <a:noAutofit/>
          </a:bodyPr>
          <a:lstStyle/>
          <a:p>
            <a:r>
              <a:rPr lang="en-US" sz="3600" dirty="0"/>
              <a:t>Should look like this - if you get all the answers correct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4C3DD-4ECE-45B8-9670-1E3A6516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" y="1170170"/>
            <a:ext cx="4653767" cy="45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7DC5-EA4B-4256-9422-FFDB72FE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need to re-edit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13F9-A466-43D1-A491-78B8D19C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1) right click on the file</a:t>
            </a:r>
          </a:p>
          <a:p>
            <a:r>
              <a:rPr lang="en-US" dirty="0">
                <a:solidFill>
                  <a:srgbClr val="C00000"/>
                </a:solidFill>
              </a:rPr>
              <a:t>2) select open with </a:t>
            </a:r>
          </a:p>
          <a:p>
            <a:r>
              <a:rPr lang="en-US" dirty="0">
                <a:solidFill>
                  <a:srgbClr val="C00000"/>
                </a:solidFill>
              </a:rPr>
              <a:t>3) find notepad again</a:t>
            </a:r>
          </a:p>
          <a:p>
            <a:r>
              <a:rPr lang="en-US" dirty="0">
                <a:solidFill>
                  <a:srgbClr val="C00000"/>
                </a:solidFill>
              </a:rPr>
              <a:t>4) click on it</a:t>
            </a:r>
          </a:p>
        </p:txBody>
      </p:sp>
    </p:spTree>
    <p:extLst>
      <p:ext uri="{BB962C8B-B14F-4D97-AF65-F5344CB8AC3E}">
        <p14:creationId xmlns:p14="http://schemas.microsoft.com/office/powerpoint/2010/main" val="422539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567-3E45-4AF6-BAD6-D98875FA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to Moodle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E3F3-B626-4323-8450-6F70F590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award the equivalent of 2 test points for each problem hint file that is error free and helps the students with common problems that they would have for that problem part.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hint file should contain 3 to 5 – single answer 4-part multiple choice questions that directly pertain to the problems that students might have</a:t>
            </a:r>
          </a:p>
        </p:txBody>
      </p:sp>
    </p:spTree>
    <p:extLst>
      <p:ext uri="{BB962C8B-B14F-4D97-AF65-F5344CB8AC3E}">
        <p14:creationId xmlns:p14="http://schemas.microsoft.com/office/powerpoint/2010/main" val="8236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Creating QRProblems Hints</vt:lpstr>
      <vt:lpstr>1st – Copy and Paste the Template</vt:lpstr>
      <vt:lpstr>Open a Text Editor – Notepad </vt:lpstr>
      <vt:lpstr>Modify the Document Shown in the highlighted areas</vt:lpstr>
      <vt:lpstr>For Example</vt:lpstr>
      <vt:lpstr>Re-Save the File– then click to open in File Explorer</vt:lpstr>
      <vt:lpstr>Should look like this - if you get all the answers correct</vt:lpstr>
      <vt:lpstr>If you need to re-edit the file</vt:lpstr>
      <vt:lpstr>Upload file to Moodle</vt:lpstr>
      <vt:lpstr>Other notes</vt:lpstr>
      <vt:lpstr>That’s it  _ 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QRProblems Hints</dc:title>
  <dc:creator>John Wagner</dc:creator>
  <cp:lastModifiedBy>John Wagner</cp:lastModifiedBy>
  <cp:revision>11</cp:revision>
  <dcterms:created xsi:type="dcterms:W3CDTF">2018-11-20T10:50:43Z</dcterms:created>
  <dcterms:modified xsi:type="dcterms:W3CDTF">2018-11-20T12:27:02Z</dcterms:modified>
</cp:coreProperties>
</file>