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custDataLst>
    <p:tags r:id="rId1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36" d="100"/>
          <a:sy n="36" d="100"/>
        </p:scale>
        <p:origin x="30" y="12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07T17:42:43.00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9582 1447,'0'0,"0"-1,0 1,-1-1,1 1,0 0,0-1,-1 1,1-1,-1 1,1 0,0-1,-1 1,1 0,-1-1,1 1,-1 0,1 0,-1-1,1 1,-1 0,1 0,-1 0,1 0,-2-1,-16-2,16 3,-55-6,-83 4,79 2,14-1,-980 3,805 6,177-4,-1 3,-82 21,76-13,0-3,-1-2,-91 5,-568 2,-691-17,1020 24,2 34,50 14,-6 0,249-58,-168 6,-453-26,524 7,-222-3,320 0,1-5,-1-3,2-4,-120-35,-366-144,437 143,-72-27,-35-16,94 35,66 25,-105-61,164 80,-1-2,2 0,0-1,-19-22,36 35,0-1,0 0,0 0,1-1,0 1,0 0,0-1,1 0,0 0,0 0,0 0,1 0,-2-10,2-6,0 0,5-35,-1 5,-4-38,3-54,-1 134,1 1,0 0,0-1,1 1,0 0,1 0,0 0,0 1,1 0,10-15,-7 10,-1-1,0 0,-1 0,-1-1,5-22,5-10,-12 39,1 0,-1 0,2 0,-1 1,1-1,0 1,1 0,-1 1,1 0,1-1,-1 2,1-1,14-8,6-1,-1 2,52-17,11-6,-65 26,0 0,0 2,1 1,0 1,0 0,0 3,1 0,36 0,426 4,-202 0,3200-1,-1663 0,-1530-11,-7 1,1523 10,-1528 19,-61-2,-59-12,150 7,-78-6,109 10,-333-14,1 0,-1 0,0 1,1 0,-1 1,-1 0,11 6,55 41,-36-23,-28-20,-1 0,1 1,-1-1,-1 2,10 13,32 55,-37-57,113 205,-94-158,34 103,-59-146,-1 0,5 32,-10-44,0-1,-1 1,0 0,0-1,-2 1,-3 17,3-25,0 0,0 0,0 0,-1-1,1 1,-1-1,0 0,0 0,-1 0,1 0,-1-1,-8 7,-5 2,-35 18,32-19,-181 93,90-49,90-44,-120 55,122-59,0 0,0-2,-1 0,0-1,-31 3,29-5,0 1,-24 6,-19 3,-67 3,-159-3,-245-13,310 2,205-1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07T17:42:57.56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9,'0'-4,"0"0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07T17:42:46.15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8,'0'-3,"0"-2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07T17:42:47.23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07T17:42:47.79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07T17:42:48.68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8,'0'-3,"0"-1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07T17:42:51.52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20,'0'-3,"0"-5,0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07T17:42:52.35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17 12,'0'-3,"-7"-1,-2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07T17:42:53.50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07T17:42:56.68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12 1,'-3'0,"-2"3,1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E77101-5C26-4B11-93B2-79FA3FF3EC2B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70A672-679C-4472-B61A-123212C36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572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70A672-679C-4472-B61A-123212C36F6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1764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81BF7-476D-4720-92FF-05801A9C4C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92145E-E0D9-4DF6-B9C3-348E5A8BE7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094E74-2C82-4115-AD6F-5F98FD0C3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18C0B-F397-4327-82CB-A1E7667F62FD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A9B832-BFC3-4290-8DCA-C04E72A3A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F50CD3-D094-4FFC-92B5-FF3142B91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D41A-4950-4887-8D57-371A1FFBD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62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50070-B950-4101-9AA0-49B93A55C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00D864-4135-4E27-99FB-83EA528A76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FA1A4B-780E-47FE-97DE-1C437F034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18C0B-F397-4327-82CB-A1E7667F62FD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D1C203-EA69-4CE4-9A51-5E6B6010B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FC5245-CAB5-4446-82A0-02A896963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D41A-4950-4887-8D57-371A1FFBD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655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692464-A868-4CA1-B62C-8417E295DE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3D05-BD6A-4DFA-B27F-6A13B9D9D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15524E-FAF8-4E27-9800-AB4A0ACF8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18C0B-F397-4327-82CB-A1E7667F62FD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F657EE-EBD8-4915-BEC3-130562E38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906437-E263-4A67-863B-8ED10CE8E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D41A-4950-4887-8D57-371A1FFBD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115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47D2B-5BD8-4D99-B896-3BD1B5C21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D5123B-87DB-4A59-90B3-BC6599D028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5B8CC-E214-46D7-9708-703FEC970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18C0B-F397-4327-82CB-A1E7667F62FD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9B2284-AFC5-46BC-A1CD-AA4B8EF13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802652-8440-47A4-A994-566E6C154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D41A-4950-4887-8D57-371A1FFBD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706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AE16A-8F45-4E65-97CF-FD9DC2055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8F0846-3821-4361-8041-744E8AD032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D9194-0A03-4104-AA9B-9A1732FB2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18C0B-F397-4327-82CB-A1E7667F62FD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249CF2-3560-4076-A4EB-1261EB669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287176-F277-4890-A194-3007862E7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D41A-4950-4887-8D57-371A1FFBD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591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96096-5B0D-40E2-8CA4-94FD98648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F5777E-C5F7-4AA9-B21D-75901010FB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A6D87B-5E2B-407E-921C-96C7A504E5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25B111-EB85-4A79-A266-AE7F381BC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18C0B-F397-4327-82CB-A1E7667F62FD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CBDAAE-BC4E-444C-9836-8ACF6914E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4D5BDD-8419-4FAB-ACE7-B865F2972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D41A-4950-4887-8D57-371A1FFBD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331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840CA-C5AD-4166-A279-5FCF28165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3BAECF-378F-44FD-99CD-028EC3A65B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7534A0-2404-4E8E-9544-910A673CB0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8AB168-51EC-4342-84EE-779BD8C692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0732FE-7B88-48E3-8C4C-DE14E76359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7B7F86-A20A-45CA-BFD1-932A1AB25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18C0B-F397-4327-82CB-A1E7667F62FD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05C561-548D-499D-A022-9A55BE556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071800-C4C5-484C-8B59-F0F97662D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D41A-4950-4887-8D57-371A1FFBD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10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CD94D-850C-4F49-AD4D-AA898C621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F0F8-EFFB-4EE5-941A-C843F4F54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18C0B-F397-4327-82CB-A1E7667F62FD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BB1692-98C6-44FB-AEC0-A1BDE5D85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481A13-FFB7-4CC2-9761-5C25D4016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D41A-4950-4887-8D57-371A1FFBD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438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237399-031A-4B02-9F3A-F1BAB6444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18C0B-F397-4327-82CB-A1E7667F62FD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8356F8-708E-4F10-8D7F-D4E351769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AABDF8-C785-4CE0-923F-478FE0BA7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D41A-4950-4887-8D57-371A1FFBD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114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69EA9-51F6-4444-807C-904B03A7C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417C45-1151-40E5-A37D-185A34CE9D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14CB8B-66F7-47C1-8F5F-746D56B30F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DDFCBF-29D2-4923-A6F9-547698183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18C0B-F397-4327-82CB-A1E7667F62FD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4E173A-A2D2-4F3F-BC46-C7467B962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08DDF7-922A-4279-9445-A27C5E703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D41A-4950-4887-8D57-371A1FFBD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80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61A7A-3267-4C67-877F-A72AE3D20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EEF8D0-8D5E-4CA7-838B-00DA49BC9E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B0EC5D-79A1-43ED-8677-31E613F9E7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4DDAB6-DBE2-48D4-9191-3410C3828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18C0B-F397-4327-82CB-A1E7667F62FD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1A6CF5-B57E-4A5A-8B3A-27BCF8B35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DB799E-78B2-427A-9FC6-DD66CEF17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D41A-4950-4887-8D57-371A1FFBD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41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D4767B-B24D-4507-B8D2-79B411378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715801-560B-4CE2-90FC-B86A25C7A6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AB1099-468F-40BD-9ABA-34A1A59118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118C0B-F397-4327-82CB-A1E7667F62FD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912200-7EB6-43E8-AE6C-6B3E53A084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51B446-08D2-4DE8-9C60-9F84477737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96D41A-4950-4887-8D57-371A1FFBD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712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customXml" Target="../ink/ink6.xml"/><Relationship Id="rId18" Type="http://schemas.openxmlformats.org/officeDocument/2006/relationships/customXml" Target="../ink/ink9.xml"/><Relationship Id="rId3" Type="http://schemas.openxmlformats.org/officeDocument/2006/relationships/notesSlide" Target="../notesSlides/notesSlide1.xml"/><Relationship Id="rId21" Type="http://schemas.openxmlformats.org/officeDocument/2006/relationships/image" Target="../media/image8.png"/><Relationship Id="rId7" Type="http://schemas.openxmlformats.org/officeDocument/2006/relationships/customXml" Target="../ink/ink2.xml"/><Relationship Id="rId12" Type="http://schemas.openxmlformats.org/officeDocument/2006/relationships/customXml" Target="../ink/ink5.xml"/><Relationship Id="rId17" Type="http://schemas.openxmlformats.org/officeDocument/2006/relationships/customXml" Target="../ink/ink8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6.png"/><Relationship Id="rId20" Type="http://schemas.openxmlformats.org/officeDocument/2006/relationships/customXml" Target="../ink/ink10.xml"/><Relationship Id="rId1" Type="http://schemas.openxmlformats.org/officeDocument/2006/relationships/tags" Target="../tags/tag2.xml"/><Relationship Id="rId6" Type="http://schemas.openxmlformats.org/officeDocument/2006/relationships/image" Target="../media/image2.png"/><Relationship Id="rId11" Type="http://schemas.openxmlformats.org/officeDocument/2006/relationships/customXml" Target="../ink/ink4.xml"/><Relationship Id="rId5" Type="http://schemas.openxmlformats.org/officeDocument/2006/relationships/customXml" Target="../ink/ink1.xml"/><Relationship Id="rId15" Type="http://schemas.openxmlformats.org/officeDocument/2006/relationships/customXml" Target="../ink/ink7.xml"/><Relationship Id="rId10" Type="http://schemas.openxmlformats.org/officeDocument/2006/relationships/image" Target="../media/image4.png"/><Relationship Id="rId19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openxmlformats.org/officeDocument/2006/relationships/customXml" Target="../ink/ink3.xml"/><Relationship Id="rId1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6F5B9-41A1-4C93-8F32-CA5B6FDE38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2065792"/>
            <a:ext cx="9532883" cy="2387600"/>
          </a:xfrm>
        </p:spPr>
        <p:txBody>
          <a:bodyPr>
            <a:noAutofit/>
          </a:bodyPr>
          <a:lstStyle/>
          <a:p>
            <a:r>
              <a:rPr lang="en-US" sz="9600" dirty="0"/>
              <a:t>Using the </a:t>
            </a:r>
            <a:r>
              <a:rPr lang="en-US" sz="9600" dirty="0" err="1"/>
              <a:t>QRProblem</a:t>
            </a:r>
            <a:r>
              <a:rPr lang="en-US" sz="9600" dirty="0"/>
              <a:t> Homework Site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A3DE3A-224E-442E-B6F7-399AF5DE9A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4907756"/>
            <a:ext cx="9144000" cy="1655762"/>
          </a:xfrm>
        </p:spPr>
        <p:txBody>
          <a:bodyPr>
            <a:normAutofit/>
          </a:bodyPr>
          <a:lstStyle/>
          <a:p>
            <a:r>
              <a:rPr lang="en-US" sz="4800" dirty="0"/>
              <a:t>For Students</a:t>
            </a:r>
          </a:p>
        </p:txBody>
      </p:sp>
    </p:spTree>
    <p:extLst>
      <p:ext uri="{BB962C8B-B14F-4D97-AF65-F5344CB8AC3E}">
        <p14:creationId xmlns:p14="http://schemas.microsoft.com/office/powerpoint/2010/main" val="3426371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838E58E-D30F-4B84-94A9-22EA4A0CD2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5793" y="511444"/>
            <a:ext cx="4764979" cy="547090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49D037E-2CDE-48AD-A79D-1EB2C651B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438" y="488385"/>
            <a:ext cx="5745480" cy="1325563"/>
          </a:xfrm>
        </p:spPr>
        <p:txBody>
          <a:bodyPr>
            <a:noAutofit/>
          </a:bodyPr>
          <a:lstStyle/>
          <a:p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 to </a:t>
            </a:r>
            <a:r>
              <a:rPr lang="en-US" sz="6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QRhomework.org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90120B58-78F4-4EA5-9984-2EEC2272389D}"/>
                  </a:ext>
                </a:extLst>
              </p14:cNvPr>
              <p14:cNvContentPartPr/>
              <p14:nvPr/>
            </p14:nvContentPartPr>
            <p14:xfrm>
              <a:off x="6242898" y="5541729"/>
              <a:ext cx="4057200" cy="64980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90120B58-78F4-4EA5-9984-2EEC2272389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233898" y="5533089"/>
                <a:ext cx="4074840" cy="66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B62D181B-59CB-4CB6-9F90-DB36A50E33B8}"/>
                  </a:ext>
                </a:extLst>
              </p14:cNvPr>
              <p14:cNvContentPartPr/>
              <p14:nvPr/>
            </p14:nvContentPartPr>
            <p14:xfrm>
              <a:off x="2524458" y="2845689"/>
              <a:ext cx="360" cy="324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B62D181B-59CB-4CB6-9F90-DB36A50E33B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515818" y="2836689"/>
                <a:ext cx="18000" cy="2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CFAE2E7C-FA1E-46C6-ADEC-97CF68ECE8C8}"/>
                  </a:ext>
                </a:extLst>
              </p14:cNvPr>
              <p14:cNvContentPartPr/>
              <p14:nvPr/>
            </p14:nvContentPartPr>
            <p14:xfrm>
              <a:off x="1934058" y="2553009"/>
              <a:ext cx="360" cy="3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CFAE2E7C-FA1E-46C6-ADEC-97CF68ECE8C8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925058" y="2544009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EDB6EB5-13AE-48DC-9027-6E775CC74803}"/>
                  </a:ext>
                </a:extLst>
              </p14:cNvPr>
              <p14:cNvContentPartPr/>
              <p14:nvPr/>
            </p14:nvContentPartPr>
            <p14:xfrm>
              <a:off x="2088498" y="2383809"/>
              <a:ext cx="360" cy="3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EDB6EB5-13AE-48DC-9027-6E775CC74803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079858" y="2375169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489DD33F-8EE7-4717-8374-1DC967B6DD44}"/>
                  </a:ext>
                </a:extLst>
              </p14:cNvPr>
              <p14:cNvContentPartPr/>
              <p14:nvPr/>
            </p14:nvContentPartPr>
            <p14:xfrm>
              <a:off x="3664218" y="4744329"/>
              <a:ext cx="360" cy="324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489DD33F-8EE7-4717-8374-1DC967B6DD4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655218" y="4735689"/>
                <a:ext cx="18000" cy="2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BC4764DF-2008-4DE9-B128-B29774BD32F8}"/>
                  </a:ext>
                </a:extLst>
              </p14:cNvPr>
              <p14:cNvContentPartPr/>
              <p14:nvPr/>
            </p14:nvContentPartPr>
            <p14:xfrm>
              <a:off x="4740258" y="1230369"/>
              <a:ext cx="360" cy="720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BC4764DF-2008-4DE9-B128-B29774BD32F8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731258" y="1221729"/>
                <a:ext cx="18000" cy="2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22D2016B-6FB2-47F5-A69D-4FEC6F2882DA}"/>
                  </a:ext>
                </a:extLst>
              </p14:cNvPr>
              <p14:cNvContentPartPr/>
              <p14:nvPr/>
            </p14:nvContentPartPr>
            <p14:xfrm>
              <a:off x="3574218" y="1240089"/>
              <a:ext cx="6120" cy="468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22D2016B-6FB2-47F5-A69D-4FEC6F2882DA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565578" y="1231449"/>
                <a:ext cx="23760" cy="2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997AF93-65B5-447C-A2D0-77F90DCD8ECA}"/>
                  </a:ext>
                </a:extLst>
              </p14:cNvPr>
              <p14:cNvContentPartPr/>
              <p14:nvPr/>
            </p14:nvContentPartPr>
            <p14:xfrm>
              <a:off x="5767338" y="4543449"/>
              <a:ext cx="360" cy="36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997AF93-65B5-447C-A2D0-77F90DCD8ECA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758698" y="4534809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12990DF6-66E9-47F0-BDDF-84CD1F3EF419}"/>
                  </a:ext>
                </a:extLst>
              </p14:cNvPr>
              <p14:cNvContentPartPr/>
              <p14:nvPr/>
            </p14:nvContentPartPr>
            <p14:xfrm>
              <a:off x="4363338" y="1202289"/>
              <a:ext cx="4680" cy="324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12990DF6-66E9-47F0-BDDF-84CD1F3EF419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354338" y="1193649"/>
                <a:ext cx="22320" cy="2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C942C315-ED9E-425F-A98E-F327DDD89128}"/>
                  </a:ext>
                </a:extLst>
              </p14:cNvPr>
              <p14:cNvContentPartPr/>
              <p14:nvPr/>
            </p14:nvContentPartPr>
            <p14:xfrm>
              <a:off x="3650178" y="1332969"/>
              <a:ext cx="360" cy="324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C942C315-ED9E-425F-A98E-F327DDD8912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641538" y="1324329"/>
                <a:ext cx="18000" cy="20880"/>
              </a:xfrm>
              <a:prstGeom prst="rect">
                <a:avLst/>
              </a:prstGeom>
            </p:spPr>
          </p:pic>
        </mc:Fallback>
      </mc:AlternateContent>
      <p:pic>
        <p:nvPicPr>
          <p:cNvPr id="19" name="Picture 18">
            <a:extLst>
              <a:ext uri="{FF2B5EF4-FFF2-40B4-BE49-F238E27FC236}">
                <a16:creationId xmlns:a16="http://schemas.microsoft.com/office/drawing/2014/main" id="{388BF81A-4AEE-42C3-AA06-85104DB14C9A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245595" y="2972124"/>
            <a:ext cx="1474950" cy="3543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314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C809D0F-760D-40D6-A04E-ECB74258D5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3173" y="313931"/>
            <a:ext cx="5284725" cy="623013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50FB093-A485-4EB4-A9D2-5695B9A820CC}"/>
              </a:ext>
            </a:extLst>
          </p:cNvPr>
          <p:cNvSpPr txBox="1"/>
          <p:nvPr/>
        </p:nvSpPr>
        <p:spPr>
          <a:xfrm>
            <a:off x="369651" y="661481"/>
            <a:ext cx="47860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Standard Sign in form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6DAD70B-1009-4DDF-BAAC-CF59BC9335D0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561767" y="1364975"/>
            <a:ext cx="2095834" cy="5062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551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09AAC0E-6638-4799-91D9-73FDF52EF0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2509" y="1612596"/>
            <a:ext cx="7412948" cy="4818416"/>
          </a:xfrm>
          <a:prstGeom prst="rect">
            <a:avLst/>
          </a:prstGeom>
          <a:ln>
            <a:noFill/>
          </a:ln>
        </p:spPr>
      </p:pic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2AF8FA3-9CBB-47E2-811F-333A56FD3E02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888243" y="512758"/>
            <a:ext cx="2505602" cy="5762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172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1613908-F60C-4738-8394-4A6C6C630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8349" y="1185078"/>
            <a:ext cx="5680641" cy="517596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C10B9FC-BFB6-4775-9B4B-39B4557CF601}"/>
              </a:ext>
            </a:extLst>
          </p:cNvPr>
          <p:cNvSpPr txBox="1"/>
          <p:nvPr/>
        </p:nvSpPr>
        <p:spPr>
          <a:xfrm>
            <a:off x="675861" y="6016487"/>
            <a:ext cx="42060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Only if you have more  than one class with </a:t>
            </a:r>
          </a:p>
          <a:p>
            <a:r>
              <a:rPr lang="en-US" dirty="0" err="1"/>
              <a:t>QRhomeowrk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BE0B382-304D-4998-A1E3-C6D0C7C08E58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2628899" y="1760386"/>
            <a:ext cx="1532283" cy="402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618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F6E7E-6B2A-40D6-A46C-E53F937FB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365125"/>
            <a:ext cx="11149584" cy="1325563"/>
          </a:xfrm>
        </p:spPr>
        <p:txBody>
          <a:bodyPr/>
          <a:lstStyle/>
          <a:p>
            <a:r>
              <a:rPr lang="en-US" u="sng" dirty="0"/>
              <a:t>Print the problem </a:t>
            </a:r>
            <a:r>
              <a:rPr lang="en-US" dirty="0"/>
              <a:t>out using ctrl P (or equivalent)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7E13FF-E84E-48CE-A3CF-E13FBC1DCA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Get problem checker (on your phone or computer) by scanning the QR code or at:</a:t>
            </a:r>
          </a:p>
          <a:p>
            <a:pPr marL="0" indent="0">
              <a:buNone/>
            </a:pPr>
            <a:r>
              <a:rPr lang="en-US" sz="4000" dirty="0"/>
              <a:t>			</a:t>
            </a:r>
            <a:r>
              <a:rPr lang="en-US" sz="4000" dirty="0">
                <a:solidFill>
                  <a:srgbClr val="FF0000"/>
                </a:solidFill>
              </a:rPr>
              <a:t>QRProblems.org/prob</a:t>
            </a:r>
          </a:p>
          <a:p>
            <a:pPr marL="0" indent="0">
              <a:buNone/>
            </a:pPr>
            <a:endParaRPr lang="en-US" sz="40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4000" dirty="0">
              <a:solidFill>
                <a:srgbClr val="FF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D536C5-E6E1-4F4B-B951-F349A5ED6E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0333" y="3791777"/>
            <a:ext cx="5791498" cy="218258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414CF90-9AB1-465F-9D71-55ED553BB8E3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7922" y="2277236"/>
            <a:ext cx="1175354" cy="2823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123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569657B-C182-4895-965B-D2C7B091F8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450" y="1235529"/>
            <a:ext cx="4489681" cy="466834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3F7FA01-797F-42A3-BA7D-172FFA4C225B}"/>
              </a:ext>
            </a:extLst>
          </p:cNvPr>
          <p:cNvSpPr txBox="1"/>
          <p:nvPr/>
        </p:nvSpPr>
        <p:spPr>
          <a:xfrm>
            <a:off x="872359" y="399393"/>
            <a:ext cx="108256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Work the problem and put your responses in the checker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E40D18-F142-40DF-8F0D-A5EAC57CEDE5}"/>
              </a:ext>
            </a:extLst>
          </p:cNvPr>
          <p:cNvSpPr txBox="1"/>
          <p:nvPr/>
        </p:nvSpPr>
        <p:spPr>
          <a:xfrm>
            <a:off x="5938345" y="1650124"/>
            <a:ext cx="40359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If you get a part incorrect more than 3 or 4 times you should see a link to a hint pop up.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AE9B78-427E-4B28-A8F4-82250DD86F25}"/>
              </a:ext>
            </a:extLst>
          </p:cNvPr>
          <p:cNvSpPr txBox="1"/>
          <p:nvPr/>
        </p:nvSpPr>
        <p:spPr>
          <a:xfrm>
            <a:off x="6017361" y="3885740"/>
            <a:ext cx="40359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If you get stuck, you can work the base-case problem.  Answers to the base-case are here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FCBBB158-57E5-48D9-8078-3A8D411513A1}"/>
              </a:ext>
            </a:extLst>
          </p:cNvPr>
          <p:cNvCxnSpPr>
            <a:cxnSpLocks/>
          </p:cNvCxnSpPr>
          <p:nvPr/>
        </p:nvCxnSpPr>
        <p:spPr>
          <a:xfrm rot="10800000" flipV="1">
            <a:off x="4606481" y="3058510"/>
            <a:ext cx="2067589" cy="483476"/>
          </a:xfrm>
          <a:prstGeom prst="bentConnector3">
            <a:avLst>
              <a:gd name="adj1" fmla="val -49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B597015A-6B4C-4C30-8ADE-F2D278CE8C50}"/>
              </a:ext>
            </a:extLst>
          </p:cNvPr>
          <p:cNvCxnSpPr>
            <a:cxnSpLocks/>
          </p:cNvCxnSpPr>
          <p:nvPr/>
        </p:nvCxnSpPr>
        <p:spPr>
          <a:xfrm rot="10800000" flipV="1">
            <a:off x="4665764" y="5236498"/>
            <a:ext cx="2202107" cy="477690"/>
          </a:xfrm>
          <a:prstGeom prst="bentConnector3">
            <a:avLst>
              <a:gd name="adj1" fmla="val -13479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3073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A023F-37ED-4495-8AEB-21471ADD7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you are satisfied with your score press “get </a:t>
            </a:r>
            <a:r>
              <a:rPr lang="en-US" dirty="0" err="1"/>
              <a:t>rtn</a:t>
            </a:r>
            <a:r>
              <a:rPr lang="en-US" dirty="0"/>
              <a:t>-Code”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54F5D46-4568-466B-B3C9-BC81857971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6720" y="2196643"/>
            <a:ext cx="3467278" cy="182254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E33AD34-9A19-40F2-8C41-0FBB29D2BF97}"/>
              </a:ext>
            </a:extLst>
          </p:cNvPr>
          <p:cNvSpPr txBox="1"/>
          <p:nvPr/>
        </p:nvSpPr>
        <p:spPr>
          <a:xfrm>
            <a:off x="748862" y="4401252"/>
            <a:ext cx="1060493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Copy by hand the score and the </a:t>
            </a:r>
            <a:r>
              <a:rPr lang="en-US" sz="4000" dirty="0" err="1"/>
              <a:t>rtn</a:t>
            </a:r>
            <a:r>
              <a:rPr lang="en-US" sz="4000" dirty="0"/>
              <a:t> Code onto the printed-out problem statement and finish any of the reflection questions that were assigned</a:t>
            </a:r>
          </a:p>
        </p:txBody>
      </p:sp>
    </p:spTree>
    <p:extLst>
      <p:ext uri="{BB962C8B-B14F-4D97-AF65-F5344CB8AC3E}">
        <p14:creationId xmlns:p14="http://schemas.microsoft.com/office/powerpoint/2010/main" val="16876759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8BF7E-5D15-4506-9C34-0DCA1336C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7072" y="676021"/>
            <a:ext cx="10515600" cy="1325563"/>
          </a:xfrm>
        </p:spPr>
        <p:txBody>
          <a:bodyPr/>
          <a:lstStyle/>
          <a:p>
            <a:r>
              <a:rPr lang="en-US" dirty="0"/>
              <a:t>Good Luck – I hope you like the system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E8A6BF-AB43-4175-A0CD-2CBF46631D94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4994148" y="1813243"/>
            <a:ext cx="1394460" cy="4368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87970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UID" val="{A29F516D-861D-440A-95FE-88CFA14FE741}"/>
  <p:tag name="ISPRING_RESOURCE_FOLDER" val="C:\xampp\htdocs\QRP\Documentation\Using the QR Problem Site\"/>
  <p:tag name="ISPRING_PRESENTATION_PATH" val="C:\xampp\htdocs\QRP\Documentation\Using the QR Problem Site.pptx"/>
  <p:tag name="ISPRING_PROJECT_VERSION" val="9"/>
  <p:tag name="ISPRING_PROJECT_FOLDER_UPDATED" val="1"/>
  <p:tag name="ISPRING_SCREEN_RECS_UPDATED" val="C:\xampp\htdocs\QRP\Documentation\Using the QR Problem Site\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IBXKXqFI4US-ARnlcIc9pQ&quot;,&quot;gi&quot;:&quot;B_ZoME8Um5gIPsvaw5hqWQ&quot;,&quot;ti&quot;:&quot;characters&quot;,&quot;vs&quot;:{&quot;f&quot;:[690,691],&quot;i&quot;:{&quot;d&quot;:&quot;IBXKXqFI4US-ARnlcIc9pQ&quot;,&quot;p&quot;:true}}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IBXKXqFI4US-ARnlcIc9pQ&quot;,&quot;gi&quot;:&quot;B_ZoME8Um5gIPsvaw5hqWQ&quot;,&quot;ti&quot;:&quot;characters&quot;,&quot;vs&quot;:{&quot;f&quot;:[690,691],&quot;i&quot;:{&quot;d&quot;:&quot;IBXKXqFI4US-ARnlcIc9pQ&quot;,&quot;p&quot;:true}}}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977" row="9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BA6D3F4F-CF2E-4A47-96FF-4EBDDA4248AB}">
  <we:reference id="wa104380907" version="1.0.0.0" store="en-US" storeType="OMEX"/>
  <we:alternateReferences>
    <we:reference id="wa104380907" version="1.0.0.0" store="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160</Words>
  <Application>Microsoft Office PowerPoint</Application>
  <PresentationFormat>Widescreen</PresentationFormat>
  <Paragraphs>16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Office Theme</vt:lpstr>
      <vt:lpstr>Using the QRProblem Homework Site</vt:lpstr>
      <vt:lpstr>Go to QRhomework.org</vt:lpstr>
      <vt:lpstr>PowerPoint Presentation</vt:lpstr>
      <vt:lpstr>PowerPoint Presentation</vt:lpstr>
      <vt:lpstr>PowerPoint Presentation</vt:lpstr>
      <vt:lpstr>Print the problem out using ctrl P (or equivalent)</vt:lpstr>
      <vt:lpstr>PowerPoint Presentation</vt:lpstr>
      <vt:lpstr>When you are satisfied with your score press “get rtn-Code”</vt:lpstr>
      <vt:lpstr>Good Luck – I hope you like the system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the QRProblem Homework Site</dc:title>
  <dc:creator>John Wagner</dc:creator>
  <cp:lastModifiedBy>John Wagner</cp:lastModifiedBy>
  <cp:revision>2</cp:revision>
  <dcterms:created xsi:type="dcterms:W3CDTF">2020-08-07T17:57:09Z</dcterms:created>
  <dcterms:modified xsi:type="dcterms:W3CDTF">2020-08-07T18:13:47Z</dcterms:modified>
</cp:coreProperties>
</file>