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57" r:id="rId4"/>
    <p:sldId id="358" r:id="rId5"/>
    <p:sldId id="355" r:id="rId6"/>
    <p:sldId id="35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showGuides="1">
      <p:cViewPr varScale="1">
        <p:scale>
          <a:sx n="83" d="100"/>
          <a:sy n="83" d="100"/>
        </p:scale>
        <p:origin x="63"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17A6-935C-44B2-B05E-F46E03786F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35EC91-E27C-4D89-9C1D-74F53AED24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B72C27-5145-44C2-B71E-1802C11F22A2}"/>
              </a:ext>
            </a:extLst>
          </p:cNvPr>
          <p:cNvSpPr>
            <a:spLocks noGrp="1"/>
          </p:cNvSpPr>
          <p:nvPr>
            <p:ph type="dt" sz="half" idx="10"/>
          </p:nvPr>
        </p:nvSpPr>
        <p:spPr/>
        <p:txBody>
          <a:bodyPr/>
          <a:lstStyle/>
          <a:p>
            <a:fld id="{25F5B746-535C-41E5-868E-EAF5919E6C32}" type="datetimeFigureOut">
              <a:rPr lang="en-US" smtClean="0"/>
              <a:t>12/31/2019</a:t>
            </a:fld>
            <a:endParaRPr lang="en-US"/>
          </a:p>
        </p:txBody>
      </p:sp>
      <p:sp>
        <p:nvSpPr>
          <p:cNvPr id="5" name="Footer Placeholder 4">
            <a:extLst>
              <a:ext uri="{FF2B5EF4-FFF2-40B4-BE49-F238E27FC236}">
                <a16:creationId xmlns:a16="http://schemas.microsoft.com/office/drawing/2014/main" id="{942E14C1-06F5-4F32-BA4E-668A747FD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55357-8C63-4DC4-85BA-48DF6B3582CF}"/>
              </a:ext>
            </a:extLst>
          </p:cNvPr>
          <p:cNvSpPr>
            <a:spLocks noGrp="1"/>
          </p:cNvSpPr>
          <p:nvPr>
            <p:ph type="sldNum" sz="quarter" idx="12"/>
          </p:nvPr>
        </p:nvSpPr>
        <p:spPr/>
        <p:txBody>
          <a:bodyPr/>
          <a:lstStyle/>
          <a:p>
            <a:fld id="{E31EA28D-B294-4606-9ED6-C94AA82C5031}" type="slidenum">
              <a:rPr lang="en-US" smtClean="0"/>
              <a:t>‹#›</a:t>
            </a:fld>
            <a:endParaRPr lang="en-US"/>
          </a:p>
        </p:txBody>
      </p:sp>
    </p:spTree>
    <p:extLst>
      <p:ext uri="{BB962C8B-B14F-4D97-AF65-F5344CB8AC3E}">
        <p14:creationId xmlns:p14="http://schemas.microsoft.com/office/powerpoint/2010/main" val="140102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5D8D-AD57-4D1E-BB1B-727DED7433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F9552E-E628-4EB7-9529-A3B690F0E2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79469D-4251-4672-A74E-34F95E6C2AFD}"/>
              </a:ext>
            </a:extLst>
          </p:cNvPr>
          <p:cNvSpPr>
            <a:spLocks noGrp="1"/>
          </p:cNvSpPr>
          <p:nvPr>
            <p:ph type="dt" sz="half" idx="10"/>
          </p:nvPr>
        </p:nvSpPr>
        <p:spPr/>
        <p:txBody>
          <a:bodyPr/>
          <a:lstStyle/>
          <a:p>
            <a:fld id="{25F5B746-535C-41E5-868E-EAF5919E6C32}" type="datetimeFigureOut">
              <a:rPr lang="en-US" smtClean="0"/>
              <a:t>12/31/2019</a:t>
            </a:fld>
            <a:endParaRPr lang="en-US"/>
          </a:p>
        </p:txBody>
      </p:sp>
      <p:sp>
        <p:nvSpPr>
          <p:cNvPr id="5" name="Footer Placeholder 4">
            <a:extLst>
              <a:ext uri="{FF2B5EF4-FFF2-40B4-BE49-F238E27FC236}">
                <a16:creationId xmlns:a16="http://schemas.microsoft.com/office/drawing/2014/main" id="{3CA968C6-8237-407B-88FA-5474AD026F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68FC9-B52B-48C8-B347-0EF5FCB200EB}"/>
              </a:ext>
            </a:extLst>
          </p:cNvPr>
          <p:cNvSpPr>
            <a:spLocks noGrp="1"/>
          </p:cNvSpPr>
          <p:nvPr>
            <p:ph type="sldNum" sz="quarter" idx="12"/>
          </p:nvPr>
        </p:nvSpPr>
        <p:spPr/>
        <p:txBody>
          <a:bodyPr/>
          <a:lstStyle/>
          <a:p>
            <a:fld id="{E31EA28D-B294-4606-9ED6-C94AA82C5031}" type="slidenum">
              <a:rPr lang="en-US" smtClean="0"/>
              <a:t>‹#›</a:t>
            </a:fld>
            <a:endParaRPr lang="en-US"/>
          </a:p>
        </p:txBody>
      </p:sp>
    </p:spTree>
    <p:extLst>
      <p:ext uri="{BB962C8B-B14F-4D97-AF65-F5344CB8AC3E}">
        <p14:creationId xmlns:p14="http://schemas.microsoft.com/office/powerpoint/2010/main" val="2166148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9FFE7E-E791-48C4-9B87-24F3150612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8E4A4C-4589-42A8-8BE1-1F0DFAE8B6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F692EC-ED68-43AB-ABD2-912E82DE9B69}"/>
              </a:ext>
            </a:extLst>
          </p:cNvPr>
          <p:cNvSpPr>
            <a:spLocks noGrp="1"/>
          </p:cNvSpPr>
          <p:nvPr>
            <p:ph type="dt" sz="half" idx="10"/>
          </p:nvPr>
        </p:nvSpPr>
        <p:spPr/>
        <p:txBody>
          <a:bodyPr/>
          <a:lstStyle/>
          <a:p>
            <a:fld id="{25F5B746-535C-41E5-868E-EAF5919E6C32}" type="datetimeFigureOut">
              <a:rPr lang="en-US" smtClean="0"/>
              <a:t>12/31/2019</a:t>
            </a:fld>
            <a:endParaRPr lang="en-US"/>
          </a:p>
        </p:txBody>
      </p:sp>
      <p:sp>
        <p:nvSpPr>
          <p:cNvPr id="5" name="Footer Placeholder 4">
            <a:extLst>
              <a:ext uri="{FF2B5EF4-FFF2-40B4-BE49-F238E27FC236}">
                <a16:creationId xmlns:a16="http://schemas.microsoft.com/office/drawing/2014/main" id="{3D324A80-895D-4ADA-9C63-DE129EF04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D37065-5F9C-443C-9D40-0BE61E8B15E4}"/>
              </a:ext>
            </a:extLst>
          </p:cNvPr>
          <p:cNvSpPr>
            <a:spLocks noGrp="1"/>
          </p:cNvSpPr>
          <p:nvPr>
            <p:ph type="sldNum" sz="quarter" idx="12"/>
          </p:nvPr>
        </p:nvSpPr>
        <p:spPr/>
        <p:txBody>
          <a:bodyPr/>
          <a:lstStyle/>
          <a:p>
            <a:fld id="{E31EA28D-B294-4606-9ED6-C94AA82C5031}" type="slidenum">
              <a:rPr lang="en-US" smtClean="0"/>
              <a:t>‹#›</a:t>
            </a:fld>
            <a:endParaRPr lang="en-US"/>
          </a:p>
        </p:txBody>
      </p:sp>
    </p:spTree>
    <p:extLst>
      <p:ext uri="{BB962C8B-B14F-4D97-AF65-F5344CB8AC3E}">
        <p14:creationId xmlns:p14="http://schemas.microsoft.com/office/powerpoint/2010/main" val="1078054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7945A-68ED-426B-AAA2-F66FD242F1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0FCB4C-ED91-4243-BBFC-208F7324FB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48AD6-D4D7-4E94-9F70-DBB87690BE96}"/>
              </a:ext>
            </a:extLst>
          </p:cNvPr>
          <p:cNvSpPr>
            <a:spLocks noGrp="1"/>
          </p:cNvSpPr>
          <p:nvPr>
            <p:ph type="dt" sz="half" idx="10"/>
          </p:nvPr>
        </p:nvSpPr>
        <p:spPr/>
        <p:txBody>
          <a:bodyPr/>
          <a:lstStyle/>
          <a:p>
            <a:fld id="{25F5B746-535C-41E5-868E-EAF5919E6C32}" type="datetimeFigureOut">
              <a:rPr lang="en-US" smtClean="0"/>
              <a:t>12/31/2019</a:t>
            </a:fld>
            <a:endParaRPr lang="en-US"/>
          </a:p>
        </p:txBody>
      </p:sp>
      <p:sp>
        <p:nvSpPr>
          <p:cNvPr id="5" name="Footer Placeholder 4">
            <a:extLst>
              <a:ext uri="{FF2B5EF4-FFF2-40B4-BE49-F238E27FC236}">
                <a16:creationId xmlns:a16="http://schemas.microsoft.com/office/drawing/2014/main" id="{2A65A0C6-781A-4BCA-ABC4-5AF379705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6A95F5-905B-4DE1-89D2-41B34BE86B10}"/>
              </a:ext>
            </a:extLst>
          </p:cNvPr>
          <p:cNvSpPr>
            <a:spLocks noGrp="1"/>
          </p:cNvSpPr>
          <p:nvPr>
            <p:ph type="sldNum" sz="quarter" idx="12"/>
          </p:nvPr>
        </p:nvSpPr>
        <p:spPr/>
        <p:txBody>
          <a:bodyPr/>
          <a:lstStyle/>
          <a:p>
            <a:fld id="{E31EA28D-B294-4606-9ED6-C94AA82C5031}" type="slidenum">
              <a:rPr lang="en-US" smtClean="0"/>
              <a:t>‹#›</a:t>
            </a:fld>
            <a:endParaRPr lang="en-US"/>
          </a:p>
        </p:txBody>
      </p:sp>
    </p:spTree>
    <p:extLst>
      <p:ext uri="{BB962C8B-B14F-4D97-AF65-F5344CB8AC3E}">
        <p14:creationId xmlns:p14="http://schemas.microsoft.com/office/powerpoint/2010/main" val="107517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B7C3-AA68-43B7-9F8B-43482123C9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4A143C-8D07-44F2-ADA4-85A313FEF1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B7AB0D-AF77-49C8-BB56-D9BE1F5DBEAE}"/>
              </a:ext>
            </a:extLst>
          </p:cNvPr>
          <p:cNvSpPr>
            <a:spLocks noGrp="1"/>
          </p:cNvSpPr>
          <p:nvPr>
            <p:ph type="dt" sz="half" idx="10"/>
          </p:nvPr>
        </p:nvSpPr>
        <p:spPr/>
        <p:txBody>
          <a:bodyPr/>
          <a:lstStyle/>
          <a:p>
            <a:fld id="{25F5B746-535C-41E5-868E-EAF5919E6C32}" type="datetimeFigureOut">
              <a:rPr lang="en-US" smtClean="0"/>
              <a:t>12/31/2019</a:t>
            </a:fld>
            <a:endParaRPr lang="en-US"/>
          </a:p>
        </p:txBody>
      </p:sp>
      <p:sp>
        <p:nvSpPr>
          <p:cNvPr id="5" name="Footer Placeholder 4">
            <a:extLst>
              <a:ext uri="{FF2B5EF4-FFF2-40B4-BE49-F238E27FC236}">
                <a16:creationId xmlns:a16="http://schemas.microsoft.com/office/drawing/2014/main" id="{1A16060D-51BA-41E1-BFD5-433086CB2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E31FB-0B46-4D2B-9DCF-18F2FF1FB927}"/>
              </a:ext>
            </a:extLst>
          </p:cNvPr>
          <p:cNvSpPr>
            <a:spLocks noGrp="1"/>
          </p:cNvSpPr>
          <p:nvPr>
            <p:ph type="sldNum" sz="quarter" idx="12"/>
          </p:nvPr>
        </p:nvSpPr>
        <p:spPr/>
        <p:txBody>
          <a:bodyPr/>
          <a:lstStyle/>
          <a:p>
            <a:fld id="{E31EA28D-B294-4606-9ED6-C94AA82C5031}" type="slidenum">
              <a:rPr lang="en-US" smtClean="0"/>
              <a:t>‹#›</a:t>
            </a:fld>
            <a:endParaRPr lang="en-US"/>
          </a:p>
        </p:txBody>
      </p:sp>
    </p:spTree>
    <p:extLst>
      <p:ext uri="{BB962C8B-B14F-4D97-AF65-F5344CB8AC3E}">
        <p14:creationId xmlns:p14="http://schemas.microsoft.com/office/powerpoint/2010/main" val="787060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00FBD-2239-4FEF-91F8-970EB1D711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AECD05-DC0A-47F0-B1DA-33BB59C4C9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6EBD06-147D-4623-B785-34C79ED808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43F9CE-683F-4B68-BB90-9BC8181079B1}"/>
              </a:ext>
            </a:extLst>
          </p:cNvPr>
          <p:cNvSpPr>
            <a:spLocks noGrp="1"/>
          </p:cNvSpPr>
          <p:nvPr>
            <p:ph type="dt" sz="half" idx="10"/>
          </p:nvPr>
        </p:nvSpPr>
        <p:spPr/>
        <p:txBody>
          <a:bodyPr/>
          <a:lstStyle/>
          <a:p>
            <a:fld id="{25F5B746-535C-41E5-868E-EAF5919E6C32}" type="datetimeFigureOut">
              <a:rPr lang="en-US" smtClean="0"/>
              <a:t>12/31/2019</a:t>
            </a:fld>
            <a:endParaRPr lang="en-US"/>
          </a:p>
        </p:txBody>
      </p:sp>
      <p:sp>
        <p:nvSpPr>
          <p:cNvPr id="6" name="Footer Placeholder 5">
            <a:extLst>
              <a:ext uri="{FF2B5EF4-FFF2-40B4-BE49-F238E27FC236}">
                <a16:creationId xmlns:a16="http://schemas.microsoft.com/office/drawing/2014/main" id="{173BD3A5-3E80-429B-8DCB-D1F45C8C59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4A5773-842A-4F37-BE1D-6CAB2F6CF1E5}"/>
              </a:ext>
            </a:extLst>
          </p:cNvPr>
          <p:cNvSpPr>
            <a:spLocks noGrp="1"/>
          </p:cNvSpPr>
          <p:nvPr>
            <p:ph type="sldNum" sz="quarter" idx="12"/>
          </p:nvPr>
        </p:nvSpPr>
        <p:spPr/>
        <p:txBody>
          <a:bodyPr/>
          <a:lstStyle/>
          <a:p>
            <a:fld id="{E31EA28D-B294-4606-9ED6-C94AA82C5031}" type="slidenum">
              <a:rPr lang="en-US" smtClean="0"/>
              <a:t>‹#›</a:t>
            </a:fld>
            <a:endParaRPr lang="en-US"/>
          </a:p>
        </p:txBody>
      </p:sp>
    </p:spTree>
    <p:extLst>
      <p:ext uri="{BB962C8B-B14F-4D97-AF65-F5344CB8AC3E}">
        <p14:creationId xmlns:p14="http://schemas.microsoft.com/office/powerpoint/2010/main" val="240390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A27A3-AED4-4693-9A9C-55500B5A0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827C19-6E74-4537-9200-AC048CDC0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B0286E-1B5B-4E23-A616-0F54CC1FDA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F51863-B4EF-4137-949C-5D0B481E37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496BB4-2DB3-4A98-B1C1-27AE3D4A17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9BC142-8103-41D2-8BD8-2EB3191BF21C}"/>
              </a:ext>
            </a:extLst>
          </p:cNvPr>
          <p:cNvSpPr>
            <a:spLocks noGrp="1"/>
          </p:cNvSpPr>
          <p:nvPr>
            <p:ph type="dt" sz="half" idx="10"/>
          </p:nvPr>
        </p:nvSpPr>
        <p:spPr/>
        <p:txBody>
          <a:bodyPr/>
          <a:lstStyle/>
          <a:p>
            <a:fld id="{25F5B746-535C-41E5-868E-EAF5919E6C32}" type="datetimeFigureOut">
              <a:rPr lang="en-US" smtClean="0"/>
              <a:t>12/31/2019</a:t>
            </a:fld>
            <a:endParaRPr lang="en-US"/>
          </a:p>
        </p:txBody>
      </p:sp>
      <p:sp>
        <p:nvSpPr>
          <p:cNvPr id="8" name="Footer Placeholder 7">
            <a:extLst>
              <a:ext uri="{FF2B5EF4-FFF2-40B4-BE49-F238E27FC236}">
                <a16:creationId xmlns:a16="http://schemas.microsoft.com/office/drawing/2014/main" id="{AA54FE5C-D57F-4B66-980B-F5B4D7AEE7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4B695F-D318-47C6-A67A-7A9DBB378A5A}"/>
              </a:ext>
            </a:extLst>
          </p:cNvPr>
          <p:cNvSpPr>
            <a:spLocks noGrp="1"/>
          </p:cNvSpPr>
          <p:nvPr>
            <p:ph type="sldNum" sz="quarter" idx="12"/>
          </p:nvPr>
        </p:nvSpPr>
        <p:spPr/>
        <p:txBody>
          <a:bodyPr/>
          <a:lstStyle/>
          <a:p>
            <a:fld id="{E31EA28D-B294-4606-9ED6-C94AA82C5031}" type="slidenum">
              <a:rPr lang="en-US" smtClean="0"/>
              <a:t>‹#›</a:t>
            </a:fld>
            <a:endParaRPr lang="en-US"/>
          </a:p>
        </p:txBody>
      </p:sp>
    </p:spTree>
    <p:extLst>
      <p:ext uri="{BB962C8B-B14F-4D97-AF65-F5344CB8AC3E}">
        <p14:creationId xmlns:p14="http://schemas.microsoft.com/office/powerpoint/2010/main" val="171991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6B70-A779-454E-AF31-1DC4CAF21E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1BDD1D-59C0-467A-920A-0690449F385E}"/>
              </a:ext>
            </a:extLst>
          </p:cNvPr>
          <p:cNvSpPr>
            <a:spLocks noGrp="1"/>
          </p:cNvSpPr>
          <p:nvPr>
            <p:ph type="dt" sz="half" idx="10"/>
          </p:nvPr>
        </p:nvSpPr>
        <p:spPr/>
        <p:txBody>
          <a:bodyPr/>
          <a:lstStyle/>
          <a:p>
            <a:fld id="{25F5B746-535C-41E5-868E-EAF5919E6C32}" type="datetimeFigureOut">
              <a:rPr lang="en-US" smtClean="0"/>
              <a:t>12/31/2019</a:t>
            </a:fld>
            <a:endParaRPr lang="en-US"/>
          </a:p>
        </p:txBody>
      </p:sp>
      <p:sp>
        <p:nvSpPr>
          <p:cNvPr id="4" name="Footer Placeholder 3">
            <a:extLst>
              <a:ext uri="{FF2B5EF4-FFF2-40B4-BE49-F238E27FC236}">
                <a16:creationId xmlns:a16="http://schemas.microsoft.com/office/drawing/2014/main" id="{D40A3323-DE65-44A6-939A-9B27238B98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0770C4-57EE-4C90-BAF3-E295EB568AB4}"/>
              </a:ext>
            </a:extLst>
          </p:cNvPr>
          <p:cNvSpPr>
            <a:spLocks noGrp="1"/>
          </p:cNvSpPr>
          <p:nvPr>
            <p:ph type="sldNum" sz="quarter" idx="12"/>
          </p:nvPr>
        </p:nvSpPr>
        <p:spPr/>
        <p:txBody>
          <a:bodyPr/>
          <a:lstStyle/>
          <a:p>
            <a:fld id="{E31EA28D-B294-4606-9ED6-C94AA82C5031}" type="slidenum">
              <a:rPr lang="en-US" smtClean="0"/>
              <a:t>‹#›</a:t>
            </a:fld>
            <a:endParaRPr lang="en-US"/>
          </a:p>
        </p:txBody>
      </p:sp>
    </p:spTree>
    <p:extLst>
      <p:ext uri="{BB962C8B-B14F-4D97-AF65-F5344CB8AC3E}">
        <p14:creationId xmlns:p14="http://schemas.microsoft.com/office/powerpoint/2010/main" val="195895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8F0666-F659-4921-B125-6391085D1FB5}"/>
              </a:ext>
            </a:extLst>
          </p:cNvPr>
          <p:cNvSpPr>
            <a:spLocks noGrp="1"/>
          </p:cNvSpPr>
          <p:nvPr>
            <p:ph type="dt" sz="half" idx="10"/>
          </p:nvPr>
        </p:nvSpPr>
        <p:spPr/>
        <p:txBody>
          <a:bodyPr/>
          <a:lstStyle/>
          <a:p>
            <a:fld id="{25F5B746-535C-41E5-868E-EAF5919E6C32}" type="datetimeFigureOut">
              <a:rPr lang="en-US" smtClean="0"/>
              <a:t>12/31/2019</a:t>
            </a:fld>
            <a:endParaRPr lang="en-US"/>
          </a:p>
        </p:txBody>
      </p:sp>
      <p:sp>
        <p:nvSpPr>
          <p:cNvPr id="3" name="Footer Placeholder 2">
            <a:extLst>
              <a:ext uri="{FF2B5EF4-FFF2-40B4-BE49-F238E27FC236}">
                <a16:creationId xmlns:a16="http://schemas.microsoft.com/office/drawing/2014/main" id="{90183DB2-C5A6-4B02-BA4D-D5FA708801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214F99-B331-4065-9BF9-F6DE357A3B96}"/>
              </a:ext>
            </a:extLst>
          </p:cNvPr>
          <p:cNvSpPr>
            <a:spLocks noGrp="1"/>
          </p:cNvSpPr>
          <p:nvPr>
            <p:ph type="sldNum" sz="quarter" idx="12"/>
          </p:nvPr>
        </p:nvSpPr>
        <p:spPr/>
        <p:txBody>
          <a:bodyPr/>
          <a:lstStyle/>
          <a:p>
            <a:fld id="{E31EA28D-B294-4606-9ED6-C94AA82C5031}" type="slidenum">
              <a:rPr lang="en-US" smtClean="0"/>
              <a:t>‹#›</a:t>
            </a:fld>
            <a:endParaRPr lang="en-US"/>
          </a:p>
        </p:txBody>
      </p:sp>
    </p:spTree>
    <p:extLst>
      <p:ext uri="{BB962C8B-B14F-4D97-AF65-F5344CB8AC3E}">
        <p14:creationId xmlns:p14="http://schemas.microsoft.com/office/powerpoint/2010/main" val="3264578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C9DB-405E-4DA4-8F45-679E89CF5B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A225E1-BCC0-42DC-8692-D6A2F8E35A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13B5CA-3B7A-43C7-B9C5-D59ECDFF07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DBCD9B-D99F-4839-BA4A-E0E521F250CD}"/>
              </a:ext>
            </a:extLst>
          </p:cNvPr>
          <p:cNvSpPr>
            <a:spLocks noGrp="1"/>
          </p:cNvSpPr>
          <p:nvPr>
            <p:ph type="dt" sz="half" idx="10"/>
          </p:nvPr>
        </p:nvSpPr>
        <p:spPr/>
        <p:txBody>
          <a:bodyPr/>
          <a:lstStyle/>
          <a:p>
            <a:fld id="{25F5B746-535C-41E5-868E-EAF5919E6C32}" type="datetimeFigureOut">
              <a:rPr lang="en-US" smtClean="0"/>
              <a:t>12/31/2019</a:t>
            </a:fld>
            <a:endParaRPr lang="en-US"/>
          </a:p>
        </p:txBody>
      </p:sp>
      <p:sp>
        <p:nvSpPr>
          <p:cNvPr id="6" name="Footer Placeholder 5">
            <a:extLst>
              <a:ext uri="{FF2B5EF4-FFF2-40B4-BE49-F238E27FC236}">
                <a16:creationId xmlns:a16="http://schemas.microsoft.com/office/drawing/2014/main" id="{3EC719E6-ADAE-4DEE-BA14-55B8612282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E75E-0C48-413E-A4BB-D474DEAD97E4}"/>
              </a:ext>
            </a:extLst>
          </p:cNvPr>
          <p:cNvSpPr>
            <a:spLocks noGrp="1"/>
          </p:cNvSpPr>
          <p:nvPr>
            <p:ph type="sldNum" sz="quarter" idx="12"/>
          </p:nvPr>
        </p:nvSpPr>
        <p:spPr/>
        <p:txBody>
          <a:bodyPr/>
          <a:lstStyle/>
          <a:p>
            <a:fld id="{E31EA28D-B294-4606-9ED6-C94AA82C5031}" type="slidenum">
              <a:rPr lang="en-US" smtClean="0"/>
              <a:t>‹#›</a:t>
            </a:fld>
            <a:endParaRPr lang="en-US"/>
          </a:p>
        </p:txBody>
      </p:sp>
    </p:spTree>
    <p:extLst>
      <p:ext uri="{BB962C8B-B14F-4D97-AF65-F5344CB8AC3E}">
        <p14:creationId xmlns:p14="http://schemas.microsoft.com/office/powerpoint/2010/main" val="665149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5FE36-9C66-44DF-BEDF-4005B10B2D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6FDB58-9BEF-45C6-A455-E6789DF80A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4BFBFB-39CF-4BD3-8E7E-CE9288671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0B3ED5-A539-4D3B-BD86-A3292EDF3731}"/>
              </a:ext>
            </a:extLst>
          </p:cNvPr>
          <p:cNvSpPr>
            <a:spLocks noGrp="1"/>
          </p:cNvSpPr>
          <p:nvPr>
            <p:ph type="dt" sz="half" idx="10"/>
          </p:nvPr>
        </p:nvSpPr>
        <p:spPr/>
        <p:txBody>
          <a:bodyPr/>
          <a:lstStyle/>
          <a:p>
            <a:fld id="{25F5B746-535C-41E5-868E-EAF5919E6C32}" type="datetimeFigureOut">
              <a:rPr lang="en-US" smtClean="0"/>
              <a:t>12/31/2019</a:t>
            </a:fld>
            <a:endParaRPr lang="en-US"/>
          </a:p>
        </p:txBody>
      </p:sp>
      <p:sp>
        <p:nvSpPr>
          <p:cNvPr id="6" name="Footer Placeholder 5">
            <a:extLst>
              <a:ext uri="{FF2B5EF4-FFF2-40B4-BE49-F238E27FC236}">
                <a16:creationId xmlns:a16="http://schemas.microsoft.com/office/drawing/2014/main" id="{53F517A3-24FA-4F4F-95AB-BCCEFD5748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1813F8-6584-46BF-8716-463AEE78DC02}"/>
              </a:ext>
            </a:extLst>
          </p:cNvPr>
          <p:cNvSpPr>
            <a:spLocks noGrp="1"/>
          </p:cNvSpPr>
          <p:nvPr>
            <p:ph type="sldNum" sz="quarter" idx="12"/>
          </p:nvPr>
        </p:nvSpPr>
        <p:spPr/>
        <p:txBody>
          <a:bodyPr/>
          <a:lstStyle/>
          <a:p>
            <a:fld id="{E31EA28D-B294-4606-9ED6-C94AA82C5031}" type="slidenum">
              <a:rPr lang="en-US" smtClean="0"/>
              <a:t>‹#›</a:t>
            </a:fld>
            <a:endParaRPr lang="en-US"/>
          </a:p>
        </p:txBody>
      </p:sp>
    </p:spTree>
    <p:extLst>
      <p:ext uri="{BB962C8B-B14F-4D97-AF65-F5344CB8AC3E}">
        <p14:creationId xmlns:p14="http://schemas.microsoft.com/office/powerpoint/2010/main" val="3539385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7B62AE-C887-4EA3-8D1A-903BF1BEA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A8D66F-490B-4428-BCE3-27DCE42FA1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C5D2A-88A9-44C4-AF25-DF0556AE44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F5B746-535C-41E5-868E-EAF5919E6C32}" type="datetimeFigureOut">
              <a:rPr lang="en-US" smtClean="0"/>
              <a:t>12/31/2019</a:t>
            </a:fld>
            <a:endParaRPr lang="en-US"/>
          </a:p>
        </p:txBody>
      </p:sp>
      <p:sp>
        <p:nvSpPr>
          <p:cNvPr id="5" name="Footer Placeholder 4">
            <a:extLst>
              <a:ext uri="{FF2B5EF4-FFF2-40B4-BE49-F238E27FC236}">
                <a16:creationId xmlns:a16="http://schemas.microsoft.com/office/drawing/2014/main" id="{AD6B720F-9DDE-4B1F-A643-D81E7B1695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23392A-AF4D-42F1-81B3-FCA044802E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EA28D-B294-4606-9ED6-C94AA82C5031}" type="slidenum">
              <a:rPr lang="en-US" smtClean="0"/>
              <a:t>‹#›</a:t>
            </a:fld>
            <a:endParaRPr lang="en-US"/>
          </a:p>
        </p:txBody>
      </p:sp>
    </p:spTree>
    <p:extLst>
      <p:ext uri="{BB962C8B-B14F-4D97-AF65-F5344CB8AC3E}">
        <p14:creationId xmlns:p14="http://schemas.microsoft.com/office/powerpoint/2010/main" val="1768180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6845-9AEA-411C-ADA9-4559AAB5A613}"/>
              </a:ext>
            </a:extLst>
          </p:cNvPr>
          <p:cNvSpPr>
            <a:spLocks noGrp="1"/>
          </p:cNvSpPr>
          <p:nvPr>
            <p:ph type="ctrTitle"/>
          </p:nvPr>
        </p:nvSpPr>
        <p:spPr>
          <a:xfrm>
            <a:off x="1524000" y="1122363"/>
            <a:ext cx="9144000" cy="798452"/>
          </a:xfrm>
        </p:spPr>
        <p:txBody>
          <a:bodyPr>
            <a:normAutofit fontScale="90000"/>
          </a:bodyPr>
          <a:lstStyle/>
          <a:p>
            <a:r>
              <a:rPr lang="en-US" dirty="0"/>
              <a:t>QRHomework.org</a:t>
            </a:r>
          </a:p>
        </p:txBody>
      </p:sp>
      <p:sp>
        <p:nvSpPr>
          <p:cNvPr id="3" name="Subtitle 2">
            <a:extLst>
              <a:ext uri="{FF2B5EF4-FFF2-40B4-BE49-F238E27FC236}">
                <a16:creationId xmlns:a16="http://schemas.microsoft.com/office/drawing/2014/main" id="{21CAA4B6-20BD-484A-B645-C7B5D37092AB}"/>
              </a:ext>
            </a:extLst>
          </p:cNvPr>
          <p:cNvSpPr>
            <a:spLocks noGrp="1"/>
          </p:cNvSpPr>
          <p:nvPr>
            <p:ph type="subTitle" idx="1"/>
          </p:nvPr>
        </p:nvSpPr>
        <p:spPr>
          <a:xfrm>
            <a:off x="1144437" y="1971924"/>
            <a:ext cx="9144000" cy="1054510"/>
          </a:xfrm>
        </p:spPr>
        <p:txBody>
          <a:bodyPr/>
          <a:lstStyle/>
          <a:p>
            <a:r>
              <a:rPr lang="en-US" dirty="0"/>
              <a:t>Directions to Students</a:t>
            </a:r>
          </a:p>
        </p:txBody>
      </p:sp>
      <p:sp>
        <p:nvSpPr>
          <p:cNvPr id="4" name="TextBox 3">
            <a:extLst>
              <a:ext uri="{FF2B5EF4-FFF2-40B4-BE49-F238E27FC236}">
                <a16:creationId xmlns:a16="http://schemas.microsoft.com/office/drawing/2014/main" id="{2CFB6B93-38B1-46AB-8274-BD1A410EEAD1}"/>
              </a:ext>
            </a:extLst>
          </p:cNvPr>
          <p:cNvSpPr txBox="1"/>
          <p:nvPr/>
        </p:nvSpPr>
        <p:spPr>
          <a:xfrm>
            <a:off x="805132" y="3082506"/>
            <a:ext cx="9793857" cy="3416320"/>
          </a:xfrm>
          <a:prstGeom prst="rect">
            <a:avLst/>
          </a:prstGeom>
          <a:noFill/>
        </p:spPr>
        <p:txBody>
          <a:bodyPr wrap="square" rtlCol="0">
            <a:spAutoFit/>
          </a:bodyPr>
          <a:lstStyle/>
          <a:p>
            <a:r>
              <a:rPr lang="en-US" sz="2400" dirty="0"/>
              <a:t>The quick response homework system is being developed to give you relevant practice on numerical concepts.  This system is free to use and is still under construction so suggestions on improving they system will always be appreciated.  Unlike systems you may have used in the past, </a:t>
            </a:r>
            <a:r>
              <a:rPr lang="en-US" sz="2400" dirty="0" err="1"/>
              <a:t>QRhomework</a:t>
            </a:r>
            <a:r>
              <a:rPr lang="en-US" sz="2400" dirty="0"/>
              <a:t> is really made for you to </a:t>
            </a:r>
            <a:r>
              <a:rPr lang="en-US" sz="2400" dirty="0">
                <a:solidFill>
                  <a:srgbClr val="C00000"/>
                </a:solidFill>
              </a:rPr>
              <a:t>print out the problem </a:t>
            </a:r>
            <a:r>
              <a:rPr lang="en-US" sz="2400" dirty="0"/>
              <a:t>and work it as you would a problem from </a:t>
            </a:r>
            <a:r>
              <a:rPr lang="en-US" sz="2400"/>
              <a:t>a textbook.  </a:t>
            </a:r>
            <a:r>
              <a:rPr lang="en-US" sz="2400" dirty="0"/>
              <a:t>You can check you answer on your phone or computer.  If you get stuck, you may try working the base-case problem.  You are provided the answers to the basecase problem.  Questions also come with reflections that your instructor may assign.  </a:t>
            </a:r>
          </a:p>
        </p:txBody>
      </p:sp>
    </p:spTree>
    <p:extLst>
      <p:ext uri="{BB962C8B-B14F-4D97-AF65-F5344CB8AC3E}">
        <p14:creationId xmlns:p14="http://schemas.microsoft.com/office/powerpoint/2010/main" val="2334201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A43FFB24-BD67-40B6-9DD6-74F4F2A407FF}"/>
              </a:ext>
            </a:extLst>
          </p:cNvPr>
          <p:cNvPicPr>
            <a:picLocks noChangeAspect="1"/>
          </p:cNvPicPr>
          <p:nvPr/>
        </p:nvPicPr>
        <p:blipFill>
          <a:blip r:embed="rId2"/>
          <a:stretch>
            <a:fillRect/>
          </a:stretch>
        </p:blipFill>
        <p:spPr>
          <a:xfrm>
            <a:off x="1338571" y="1047168"/>
            <a:ext cx="5041127" cy="5148586"/>
          </a:xfrm>
          <a:prstGeom prst="rect">
            <a:avLst/>
          </a:prstGeom>
        </p:spPr>
      </p:pic>
      <p:sp>
        <p:nvSpPr>
          <p:cNvPr id="3" name="TextBox 2">
            <a:extLst>
              <a:ext uri="{FF2B5EF4-FFF2-40B4-BE49-F238E27FC236}">
                <a16:creationId xmlns:a16="http://schemas.microsoft.com/office/drawing/2014/main" id="{65180F6F-49C2-4F80-B19A-C9302589724E}"/>
              </a:ext>
            </a:extLst>
          </p:cNvPr>
          <p:cNvSpPr txBox="1"/>
          <p:nvPr/>
        </p:nvSpPr>
        <p:spPr>
          <a:xfrm>
            <a:off x="7433652" y="1536174"/>
            <a:ext cx="3097161" cy="3785652"/>
          </a:xfrm>
          <a:prstGeom prst="rect">
            <a:avLst/>
          </a:prstGeom>
          <a:noFill/>
        </p:spPr>
        <p:txBody>
          <a:bodyPr wrap="square" rtlCol="0">
            <a:spAutoFit/>
          </a:bodyPr>
          <a:lstStyle/>
          <a:p>
            <a:r>
              <a:rPr lang="en-US" sz="4000" dirty="0">
                <a:solidFill>
                  <a:srgbClr val="C00000"/>
                </a:solidFill>
              </a:rPr>
              <a:t>Fill this out – Your Instructor Should provide you with your PIN</a:t>
            </a:r>
          </a:p>
        </p:txBody>
      </p:sp>
      <p:sp>
        <p:nvSpPr>
          <p:cNvPr id="4" name="Left Brace 3">
            <a:extLst>
              <a:ext uri="{FF2B5EF4-FFF2-40B4-BE49-F238E27FC236}">
                <a16:creationId xmlns:a16="http://schemas.microsoft.com/office/drawing/2014/main" id="{2A1B0566-4007-43E7-AACA-9E45B57C3E78}"/>
              </a:ext>
            </a:extLst>
          </p:cNvPr>
          <p:cNvSpPr/>
          <p:nvPr/>
        </p:nvSpPr>
        <p:spPr>
          <a:xfrm>
            <a:off x="6199517" y="1426234"/>
            <a:ext cx="1184694" cy="4129177"/>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Arrow: Left 4">
            <a:extLst>
              <a:ext uri="{FF2B5EF4-FFF2-40B4-BE49-F238E27FC236}">
                <a16:creationId xmlns:a16="http://schemas.microsoft.com/office/drawing/2014/main" id="{9D5CB821-B325-4540-A00B-B551A29A02A3}"/>
              </a:ext>
            </a:extLst>
          </p:cNvPr>
          <p:cNvSpPr/>
          <p:nvPr/>
        </p:nvSpPr>
        <p:spPr>
          <a:xfrm rot="2985828">
            <a:off x="5112589" y="4767532"/>
            <a:ext cx="1086928" cy="868393"/>
          </a:xfrm>
          <a:prstGeom prst="lef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57FF88A-AF71-4BC9-AE17-6C0392BAF9D9}"/>
              </a:ext>
            </a:extLst>
          </p:cNvPr>
          <p:cNvSpPr txBox="1"/>
          <p:nvPr/>
        </p:nvSpPr>
        <p:spPr>
          <a:xfrm>
            <a:off x="5906220" y="5626166"/>
            <a:ext cx="5687682" cy="646331"/>
          </a:xfrm>
          <a:prstGeom prst="rect">
            <a:avLst/>
          </a:prstGeom>
          <a:noFill/>
        </p:spPr>
        <p:txBody>
          <a:bodyPr wrap="square" rtlCol="0">
            <a:spAutoFit/>
          </a:bodyPr>
          <a:lstStyle/>
          <a:p>
            <a:r>
              <a:rPr lang="en-US" dirty="0">
                <a:highlight>
                  <a:srgbClr val="FFFF00"/>
                </a:highlight>
              </a:rPr>
              <a:t>Please Note this – if it the problem does not fully load is will have markup like ##mdot,num,20## in the statement</a:t>
            </a:r>
          </a:p>
        </p:txBody>
      </p:sp>
      <p:sp>
        <p:nvSpPr>
          <p:cNvPr id="7" name="TextBox 6">
            <a:extLst>
              <a:ext uri="{FF2B5EF4-FFF2-40B4-BE49-F238E27FC236}">
                <a16:creationId xmlns:a16="http://schemas.microsoft.com/office/drawing/2014/main" id="{ADF65071-8004-4369-BB34-D562FD90693D}"/>
              </a:ext>
            </a:extLst>
          </p:cNvPr>
          <p:cNvSpPr txBox="1"/>
          <p:nvPr/>
        </p:nvSpPr>
        <p:spPr>
          <a:xfrm>
            <a:off x="1023668" y="425570"/>
            <a:ext cx="8931215" cy="584775"/>
          </a:xfrm>
          <a:prstGeom prst="rect">
            <a:avLst/>
          </a:prstGeom>
          <a:noFill/>
        </p:spPr>
        <p:txBody>
          <a:bodyPr wrap="square" rtlCol="0">
            <a:spAutoFit/>
          </a:bodyPr>
          <a:lstStyle/>
          <a:p>
            <a:r>
              <a:rPr lang="en-US" dirty="0"/>
              <a:t>In your Browser Chrome is recommended) Type:  </a:t>
            </a:r>
            <a:r>
              <a:rPr lang="en-US" sz="3200" dirty="0"/>
              <a:t>QRHomework.org </a:t>
            </a:r>
            <a:r>
              <a:rPr lang="en-US" dirty="0"/>
              <a:t>to get:</a:t>
            </a:r>
          </a:p>
        </p:txBody>
      </p:sp>
    </p:spTree>
    <p:extLst>
      <p:ext uri="{BB962C8B-B14F-4D97-AF65-F5344CB8AC3E}">
        <p14:creationId xmlns:p14="http://schemas.microsoft.com/office/powerpoint/2010/main" val="792463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040A11F-476E-4D92-BE3C-42FD13D1D525}"/>
              </a:ext>
            </a:extLst>
          </p:cNvPr>
          <p:cNvPicPr>
            <a:picLocks noChangeAspect="1"/>
          </p:cNvPicPr>
          <p:nvPr/>
        </p:nvPicPr>
        <p:blipFill>
          <a:blip r:embed="rId2"/>
          <a:stretch>
            <a:fillRect/>
          </a:stretch>
        </p:blipFill>
        <p:spPr>
          <a:xfrm>
            <a:off x="436098" y="1426233"/>
            <a:ext cx="10515600" cy="5116179"/>
          </a:xfrm>
          <a:prstGeom prst="rect">
            <a:avLst/>
          </a:prstGeom>
        </p:spPr>
      </p:pic>
      <p:sp>
        <p:nvSpPr>
          <p:cNvPr id="2" name="Title 1">
            <a:extLst>
              <a:ext uri="{FF2B5EF4-FFF2-40B4-BE49-F238E27FC236}">
                <a16:creationId xmlns:a16="http://schemas.microsoft.com/office/drawing/2014/main" id="{421938BB-7157-4CBD-BB56-2FA23CFBF7CE}"/>
              </a:ext>
            </a:extLst>
          </p:cNvPr>
          <p:cNvSpPr>
            <a:spLocks noGrp="1"/>
          </p:cNvSpPr>
          <p:nvPr>
            <p:ph type="title"/>
          </p:nvPr>
        </p:nvSpPr>
        <p:spPr>
          <a:xfrm>
            <a:off x="436098" y="172585"/>
            <a:ext cx="10515600" cy="514106"/>
          </a:xfrm>
        </p:spPr>
        <p:txBody>
          <a:bodyPr>
            <a:noAutofit/>
          </a:bodyPr>
          <a:lstStyle/>
          <a:p>
            <a:r>
              <a:rPr lang="en-US" sz="3200" dirty="0"/>
              <a:t>Each Student Receives a Different Version of the Same problem</a:t>
            </a:r>
            <a:br>
              <a:rPr lang="en-US" sz="3200" dirty="0"/>
            </a:br>
            <a:r>
              <a:rPr lang="en-US" sz="3200" dirty="0"/>
              <a:t>You can print this out with Ctrl P on most browsers </a:t>
            </a:r>
          </a:p>
        </p:txBody>
      </p:sp>
      <p:sp>
        <p:nvSpPr>
          <p:cNvPr id="6" name="Arrow: Right 5">
            <a:extLst>
              <a:ext uri="{FF2B5EF4-FFF2-40B4-BE49-F238E27FC236}">
                <a16:creationId xmlns:a16="http://schemas.microsoft.com/office/drawing/2014/main" id="{1D0C47EB-A9FA-465C-BED6-0B7DE1ED1B2B}"/>
              </a:ext>
            </a:extLst>
          </p:cNvPr>
          <p:cNvSpPr/>
          <p:nvPr/>
        </p:nvSpPr>
        <p:spPr>
          <a:xfrm rot="8118384">
            <a:off x="2749936" y="1397346"/>
            <a:ext cx="875799" cy="39294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rrow: Right 6">
            <a:extLst>
              <a:ext uri="{FF2B5EF4-FFF2-40B4-BE49-F238E27FC236}">
                <a16:creationId xmlns:a16="http://schemas.microsoft.com/office/drawing/2014/main" id="{4A1DEE9E-747D-4922-9A76-583A19C81B9E}"/>
              </a:ext>
            </a:extLst>
          </p:cNvPr>
          <p:cNvSpPr/>
          <p:nvPr/>
        </p:nvSpPr>
        <p:spPr>
          <a:xfrm rot="3096315">
            <a:off x="1651201" y="1286498"/>
            <a:ext cx="875799" cy="39294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Right 9">
            <a:extLst>
              <a:ext uri="{FF2B5EF4-FFF2-40B4-BE49-F238E27FC236}">
                <a16:creationId xmlns:a16="http://schemas.microsoft.com/office/drawing/2014/main" id="{DA9EA5AE-AAB2-49D6-9388-6E0A274B9150}"/>
              </a:ext>
            </a:extLst>
          </p:cNvPr>
          <p:cNvSpPr/>
          <p:nvPr/>
        </p:nvSpPr>
        <p:spPr>
          <a:xfrm rot="14587622">
            <a:off x="1502144" y="3485852"/>
            <a:ext cx="1461367" cy="39294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Right 7">
            <a:extLst>
              <a:ext uri="{FF2B5EF4-FFF2-40B4-BE49-F238E27FC236}">
                <a16:creationId xmlns:a16="http://schemas.microsoft.com/office/drawing/2014/main" id="{D6BCA09D-7805-4F34-A39E-4F449FD016FB}"/>
              </a:ext>
            </a:extLst>
          </p:cNvPr>
          <p:cNvSpPr/>
          <p:nvPr/>
        </p:nvSpPr>
        <p:spPr>
          <a:xfrm rot="10355934">
            <a:off x="2155970" y="2082776"/>
            <a:ext cx="1517819" cy="39294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A3D480E-7E3C-42BC-84A9-E0FAA2E1EFCC}"/>
              </a:ext>
            </a:extLst>
          </p:cNvPr>
          <p:cNvSpPr txBox="1"/>
          <p:nvPr/>
        </p:nvSpPr>
        <p:spPr>
          <a:xfrm>
            <a:off x="3871670" y="1986654"/>
            <a:ext cx="6901132" cy="646331"/>
          </a:xfrm>
          <a:prstGeom prst="rect">
            <a:avLst/>
          </a:prstGeom>
          <a:noFill/>
        </p:spPr>
        <p:txBody>
          <a:bodyPr wrap="square" rtlCol="0">
            <a:spAutoFit/>
          </a:bodyPr>
          <a:lstStyle/>
          <a:p>
            <a:r>
              <a:rPr lang="en-US" dirty="0">
                <a:solidFill>
                  <a:srgbClr val="C00000"/>
                </a:solidFill>
              </a:rPr>
              <a:t>You will be given a </a:t>
            </a:r>
            <a:r>
              <a:rPr lang="en-US" dirty="0" err="1">
                <a:solidFill>
                  <a:srgbClr val="C00000"/>
                </a:solidFill>
              </a:rPr>
              <a:t>rtn</a:t>
            </a:r>
            <a:r>
              <a:rPr lang="en-US" dirty="0">
                <a:solidFill>
                  <a:srgbClr val="C00000"/>
                </a:solidFill>
              </a:rPr>
              <a:t>-Code when you are finished this is where you write it down on the problem printout</a:t>
            </a:r>
          </a:p>
        </p:txBody>
      </p:sp>
    </p:spTree>
    <p:extLst>
      <p:ext uri="{BB962C8B-B14F-4D97-AF65-F5344CB8AC3E}">
        <p14:creationId xmlns:p14="http://schemas.microsoft.com/office/powerpoint/2010/main" val="1447296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BF92302-5658-4B70-8739-AF1D3751F3E1}"/>
              </a:ext>
            </a:extLst>
          </p:cNvPr>
          <p:cNvSpPr>
            <a:spLocks noGrp="1"/>
          </p:cNvSpPr>
          <p:nvPr>
            <p:ph type="title"/>
          </p:nvPr>
        </p:nvSpPr>
        <p:spPr>
          <a:xfrm>
            <a:off x="838200" y="365125"/>
            <a:ext cx="10515600" cy="1124369"/>
          </a:xfrm>
        </p:spPr>
        <p:txBody>
          <a:bodyPr>
            <a:normAutofit fontScale="90000"/>
          </a:bodyPr>
          <a:lstStyle/>
          <a:p>
            <a:r>
              <a:rPr lang="en-US" dirty="0">
                <a:latin typeface="Arial" panose="020B0604020202020204" pitchFamily="34" charset="0"/>
                <a:cs typeface="Arial" panose="020B0604020202020204" pitchFamily="34" charset="0"/>
              </a:rPr>
              <a:t>The Base Case is the Same for All Students</a:t>
            </a:r>
            <a:br>
              <a:rPr lang="en-US"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(you can get the answers to the Base-Case Problem)</a:t>
            </a:r>
          </a:p>
        </p:txBody>
      </p:sp>
      <p:pic>
        <p:nvPicPr>
          <p:cNvPr id="6" name="Content Placeholder 5">
            <a:extLst>
              <a:ext uri="{FF2B5EF4-FFF2-40B4-BE49-F238E27FC236}">
                <a16:creationId xmlns:a16="http://schemas.microsoft.com/office/drawing/2014/main" id="{56587C42-DEB1-4F3B-A574-4DF005BC1ADF}"/>
              </a:ext>
            </a:extLst>
          </p:cNvPr>
          <p:cNvPicPr>
            <a:picLocks noGrp="1" noChangeAspect="1"/>
          </p:cNvPicPr>
          <p:nvPr>
            <p:ph idx="1"/>
          </p:nvPr>
        </p:nvPicPr>
        <p:blipFill>
          <a:blip r:embed="rId2"/>
          <a:stretch>
            <a:fillRect/>
          </a:stretch>
        </p:blipFill>
        <p:spPr>
          <a:xfrm>
            <a:off x="601885" y="1690777"/>
            <a:ext cx="10888500" cy="4668498"/>
          </a:xfrm>
          <a:prstGeom prst="rect">
            <a:avLst/>
          </a:prstGeom>
        </p:spPr>
      </p:pic>
    </p:spTree>
    <p:extLst>
      <p:ext uri="{BB962C8B-B14F-4D97-AF65-F5344CB8AC3E}">
        <p14:creationId xmlns:p14="http://schemas.microsoft.com/office/powerpoint/2010/main" val="3881037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231379A-637A-4AA2-8664-4B9415539A2B}"/>
              </a:ext>
            </a:extLst>
          </p:cNvPr>
          <p:cNvSpPr txBox="1"/>
          <p:nvPr/>
        </p:nvSpPr>
        <p:spPr>
          <a:xfrm>
            <a:off x="346831" y="311525"/>
            <a:ext cx="10986187" cy="590931"/>
          </a:xfrm>
          <a:prstGeom prst="rect">
            <a:avLst/>
          </a:prstGeom>
          <a:noFill/>
        </p:spPr>
        <p:txBody>
          <a:bodyPr wrap="square" rtlCol="0">
            <a:spAutoFit/>
          </a:bodyPr>
          <a:lstStyle/>
          <a:p>
            <a:pPr>
              <a:lnSpc>
                <a:spcPct val="90000"/>
              </a:lnSpc>
              <a:spcBef>
                <a:spcPct val="0"/>
              </a:spcBef>
            </a:pPr>
            <a:r>
              <a:rPr lang="en-US" sz="3600" dirty="0">
                <a:latin typeface="Arial" panose="020B0604020202020204" pitchFamily="34" charset="0"/>
                <a:ea typeface="+mj-ea"/>
                <a:cs typeface="Arial" panose="020B0604020202020204" pitchFamily="34" charset="0"/>
              </a:rPr>
              <a:t>Some Reflections may be assigned by your instructor </a:t>
            </a:r>
          </a:p>
        </p:txBody>
      </p:sp>
      <p:pic>
        <p:nvPicPr>
          <p:cNvPr id="11" name="Picture 10">
            <a:extLst>
              <a:ext uri="{FF2B5EF4-FFF2-40B4-BE49-F238E27FC236}">
                <a16:creationId xmlns:a16="http://schemas.microsoft.com/office/drawing/2014/main" id="{3C3312ED-A01E-4F9C-929F-B5A58D97BFA3}"/>
              </a:ext>
            </a:extLst>
          </p:cNvPr>
          <p:cNvPicPr>
            <a:picLocks noChangeAspect="1"/>
          </p:cNvPicPr>
          <p:nvPr/>
        </p:nvPicPr>
        <p:blipFill>
          <a:blip r:embed="rId2"/>
          <a:stretch>
            <a:fillRect/>
          </a:stretch>
        </p:blipFill>
        <p:spPr>
          <a:xfrm>
            <a:off x="394894" y="1040921"/>
            <a:ext cx="11176907" cy="5293575"/>
          </a:xfrm>
          <a:prstGeom prst="rect">
            <a:avLst/>
          </a:prstGeom>
        </p:spPr>
      </p:pic>
    </p:spTree>
    <p:extLst>
      <p:ext uri="{BB962C8B-B14F-4D97-AF65-F5344CB8AC3E}">
        <p14:creationId xmlns:p14="http://schemas.microsoft.com/office/powerpoint/2010/main" val="2102956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94EA1C-2512-4EA8-8A61-F1E530F72269}"/>
              </a:ext>
            </a:extLst>
          </p:cNvPr>
          <p:cNvSpPr txBox="1"/>
          <p:nvPr/>
        </p:nvSpPr>
        <p:spPr>
          <a:xfrm>
            <a:off x="619994" y="376063"/>
            <a:ext cx="5734508" cy="701731"/>
          </a:xfrm>
          <a:prstGeom prst="rect">
            <a:avLst/>
          </a:prstGeom>
          <a:noFill/>
        </p:spPr>
        <p:txBody>
          <a:bodyPr wrap="square" rtlCol="0">
            <a:spAutoFit/>
          </a:bodyPr>
          <a:lstStyle/>
          <a:p>
            <a:pPr>
              <a:lnSpc>
                <a:spcPct val="90000"/>
              </a:lnSpc>
              <a:spcBef>
                <a:spcPct val="0"/>
              </a:spcBef>
            </a:pPr>
            <a:r>
              <a:rPr lang="en-US" sz="4400" dirty="0">
                <a:latin typeface="Arial" panose="020B0604020202020204" pitchFamily="34" charset="0"/>
                <a:ea typeface="+mj-ea"/>
                <a:cs typeface="Arial" panose="020B0604020202020204" pitchFamily="34" charset="0"/>
              </a:rPr>
              <a:t>Check Your Answers</a:t>
            </a:r>
          </a:p>
        </p:txBody>
      </p:sp>
      <p:pic>
        <p:nvPicPr>
          <p:cNvPr id="6" name="Picture 5">
            <a:extLst>
              <a:ext uri="{FF2B5EF4-FFF2-40B4-BE49-F238E27FC236}">
                <a16:creationId xmlns:a16="http://schemas.microsoft.com/office/drawing/2014/main" id="{526D59BA-0C1A-4A95-95FE-5A73E988E2F8}"/>
              </a:ext>
            </a:extLst>
          </p:cNvPr>
          <p:cNvPicPr>
            <a:picLocks noChangeAspect="1"/>
          </p:cNvPicPr>
          <p:nvPr/>
        </p:nvPicPr>
        <p:blipFill>
          <a:blip r:embed="rId2"/>
          <a:stretch>
            <a:fillRect/>
          </a:stretch>
        </p:blipFill>
        <p:spPr>
          <a:xfrm>
            <a:off x="859222" y="1251415"/>
            <a:ext cx="4536687" cy="5049182"/>
          </a:xfrm>
          <a:prstGeom prst="rect">
            <a:avLst/>
          </a:prstGeom>
        </p:spPr>
      </p:pic>
      <p:sp>
        <p:nvSpPr>
          <p:cNvPr id="2" name="TextBox 1">
            <a:extLst>
              <a:ext uri="{FF2B5EF4-FFF2-40B4-BE49-F238E27FC236}">
                <a16:creationId xmlns:a16="http://schemas.microsoft.com/office/drawing/2014/main" id="{EC4B561D-6FC8-4B91-972C-6F570DBB8233}"/>
              </a:ext>
            </a:extLst>
          </p:cNvPr>
          <p:cNvSpPr txBox="1"/>
          <p:nvPr/>
        </p:nvSpPr>
        <p:spPr>
          <a:xfrm>
            <a:off x="6406551" y="1178943"/>
            <a:ext cx="3996906" cy="2677656"/>
          </a:xfrm>
          <a:prstGeom prst="rect">
            <a:avLst/>
          </a:prstGeom>
          <a:noFill/>
        </p:spPr>
        <p:txBody>
          <a:bodyPr wrap="square" rtlCol="0">
            <a:spAutoFit/>
          </a:bodyPr>
          <a:lstStyle/>
          <a:p>
            <a:r>
              <a:rPr lang="en-US" sz="2800" dirty="0">
                <a:solidFill>
                  <a:srgbClr val="C00000"/>
                </a:solidFill>
              </a:rPr>
              <a:t>You can check each part of your answer as many times as you like without penalty – however the system will slow after to many guesses</a:t>
            </a:r>
          </a:p>
        </p:txBody>
      </p:sp>
      <p:sp>
        <p:nvSpPr>
          <p:cNvPr id="3" name="TextBox 2">
            <a:extLst>
              <a:ext uri="{FF2B5EF4-FFF2-40B4-BE49-F238E27FC236}">
                <a16:creationId xmlns:a16="http://schemas.microsoft.com/office/drawing/2014/main" id="{B398F8F6-AAFD-4159-ACBF-90EF42A4060F}"/>
              </a:ext>
            </a:extLst>
          </p:cNvPr>
          <p:cNvSpPr txBox="1"/>
          <p:nvPr/>
        </p:nvSpPr>
        <p:spPr>
          <a:xfrm>
            <a:off x="6498565" y="5630174"/>
            <a:ext cx="3996905" cy="369332"/>
          </a:xfrm>
          <a:prstGeom prst="rect">
            <a:avLst/>
          </a:prstGeom>
          <a:noFill/>
        </p:spPr>
        <p:txBody>
          <a:bodyPr wrap="square" rtlCol="0">
            <a:spAutoFit/>
          </a:bodyPr>
          <a:lstStyle/>
          <a:p>
            <a:r>
              <a:rPr lang="en-US" dirty="0">
                <a:solidFill>
                  <a:srgbClr val="C00000"/>
                </a:solidFill>
              </a:rPr>
              <a:t>Get answer to Base-Case Problem Here</a:t>
            </a:r>
          </a:p>
        </p:txBody>
      </p:sp>
      <p:sp>
        <p:nvSpPr>
          <p:cNvPr id="4" name="Arrow: Left 3">
            <a:extLst>
              <a:ext uri="{FF2B5EF4-FFF2-40B4-BE49-F238E27FC236}">
                <a16:creationId xmlns:a16="http://schemas.microsoft.com/office/drawing/2014/main" id="{069AA81C-7DD9-4960-A9DB-3FBC46D6200F}"/>
              </a:ext>
            </a:extLst>
          </p:cNvPr>
          <p:cNvSpPr/>
          <p:nvPr/>
        </p:nvSpPr>
        <p:spPr>
          <a:xfrm rot="20775924">
            <a:off x="4060166" y="2300377"/>
            <a:ext cx="1880559" cy="477329"/>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5107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284</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QRHomework.org</vt:lpstr>
      <vt:lpstr>PowerPoint Presentation</vt:lpstr>
      <vt:lpstr>Each Student Receives a Different Version of the Same problem You can print this out with Ctrl P on most browsers </vt:lpstr>
      <vt:lpstr>The Base Case is the Same for All Students (you can get the answers to the Base-Case Problem)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QRHomework.org</dc:title>
  <dc:creator>John Wagner</dc:creator>
  <cp:lastModifiedBy>John Wagner</cp:lastModifiedBy>
  <cp:revision>6</cp:revision>
  <dcterms:created xsi:type="dcterms:W3CDTF">2019-12-31T19:45:30Z</dcterms:created>
  <dcterms:modified xsi:type="dcterms:W3CDTF">2019-12-31T20:16:11Z</dcterms:modified>
</cp:coreProperties>
</file>