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57" r:id="rId3"/>
    <p:sldId id="270" r:id="rId4"/>
    <p:sldId id="258" r:id="rId5"/>
    <p:sldId id="272" r:id="rId6"/>
    <p:sldId id="271" r:id="rId7"/>
    <p:sldId id="259" r:id="rId8"/>
    <p:sldId id="273" r:id="rId9"/>
    <p:sldId id="260" r:id="rId10"/>
    <p:sldId id="261" r:id="rId11"/>
    <p:sldId id="262" r:id="rId12"/>
    <p:sldId id="263" r:id="rId13"/>
    <p:sldId id="264" r:id="rId14"/>
    <p:sldId id="274" r:id="rId15"/>
    <p:sldId id="265" r:id="rId16"/>
    <p:sldId id="269" r:id="rId17"/>
    <p:sldId id="266" r:id="rId18"/>
    <p:sldId id="267" r:id="rId19"/>
    <p:sldId id="268"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50" d="100"/>
          <a:sy n="50" d="100"/>
        </p:scale>
        <p:origin x="-2544" y="-89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565103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8051891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4283261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328750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8/26/2014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34393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8/26/2014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1076705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8/26/2014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100434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8/26/2014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27505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8/26/2014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682177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163337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9015266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8/26/2014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353940023"/>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Social Networking Website</a:t>
            </a:r>
            <a:endParaRPr lang="en-US" dirty="0"/>
          </a:p>
        </p:txBody>
      </p:sp>
      <p:sp>
        <p:nvSpPr>
          <p:cNvPr id="3" name="Subtitle 2"/>
          <p:cNvSpPr>
            <a:spLocks noGrp="1"/>
          </p:cNvSpPr>
          <p:nvPr>
            <p:ph type="subTitle" idx="1"/>
          </p:nvPr>
        </p:nvSpPr>
        <p:spPr/>
        <p:txBody>
          <a:bodyPr>
            <a:normAutofit fontScale="55000" lnSpcReduction="20000"/>
          </a:bodyPr>
          <a:lstStyle/>
          <a:p>
            <a:r>
              <a:rPr lang="en-US" dirty="0" smtClean="0"/>
              <a:t>Team:</a:t>
            </a:r>
          </a:p>
          <a:p>
            <a:r>
              <a:rPr lang="en-US" dirty="0" err="1" smtClean="0"/>
              <a:t>Annocki</a:t>
            </a:r>
            <a:endParaRPr lang="en-US" dirty="0" smtClean="0"/>
          </a:p>
          <a:p>
            <a:r>
              <a:rPr lang="en-US" dirty="0" smtClean="0"/>
              <a:t>Fast</a:t>
            </a:r>
          </a:p>
          <a:p>
            <a:r>
              <a:rPr lang="en-US" dirty="0" err="1" smtClean="0"/>
              <a:t>Gwalthney</a:t>
            </a:r>
            <a:endParaRPr lang="en-US" dirty="0" smtClean="0"/>
          </a:p>
          <a:p>
            <a:r>
              <a:rPr lang="en-US" dirty="0" smtClean="0"/>
              <a:t>Norris</a:t>
            </a:r>
          </a:p>
          <a:p>
            <a:r>
              <a:rPr lang="en-US" smtClean="0"/>
              <a:t>Shanline</a:t>
            </a:r>
            <a:endParaRPr lang="en-US" dirty="0"/>
          </a:p>
        </p:txBody>
      </p:sp>
    </p:spTree>
    <p:extLst>
      <p:ext uri="{BB962C8B-B14F-4D97-AF65-F5344CB8AC3E}">
        <p14:creationId xmlns:p14="http://schemas.microsoft.com/office/powerpoint/2010/main" val="34149676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Normalization Analysis</a:t>
            </a:r>
          </a:p>
        </p:txBody>
      </p:sp>
      <p:sp>
        <p:nvSpPr>
          <p:cNvPr id="3" name="Content Placeholder 2"/>
          <p:cNvSpPr>
            <a:spLocks noGrp="1"/>
          </p:cNvSpPr>
          <p:nvPr>
            <p:ph idx="1"/>
          </p:nvPr>
        </p:nvSpPr>
        <p:spPr>
          <a:xfrm>
            <a:off x="152400" y="1905000"/>
            <a:ext cx="2590800" cy="4724400"/>
          </a:xfrm>
        </p:spPr>
        <p:txBody>
          <a:bodyPr anchor="t"/>
          <a:lstStyle/>
          <a:p>
            <a:pPr marL="0" indent="0" algn="ctr">
              <a:buNone/>
            </a:pPr>
            <a:r>
              <a:rPr lang="en-US" dirty="0" smtClean="0"/>
              <a:t>1N</a:t>
            </a:r>
          </a:p>
          <a:p>
            <a:pPr marL="0" indent="0" algn="ctr">
              <a:buNone/>
            </a:pPr>
            <a:endParaRPr lang="en-US" dirty="0"/>
          </a:p>
          <a:p>
            <a:pPr marL="0" indent="0" algn="ctr">
              <a:buNone/>
            </a:pPr>
            <a:endParaRPr lang="en-US" dirty="0" smtClean="0"/>
          </a:p>
          <a:p>
            <a:pPr marL="0" indent="0" algn="ctr">
              <a:buNone/>
            </a:pPr>
            <a:endParaRPr lang="en-US" dirty="0"/>
          </a:p>
          <a:p>
            <a:pPr marL="0" indent="0" algn="ctr">
              <a:buNone/>
            </a:pPr>
            <a:r>
              <a:rPr lang="en-US" dirty="0" smtClean="0"/>
              <a:t>2N</a:t>
            </a:r>
            <a:endParaRPr lang="en-US" dirty="0"/>
          </a:p>
        </p:txBody>
      </p:sp>
      <p:sp>
        <p:nvSpPr>
          <p:cNvPr id="6" name="Content Placeholder 2"/>
          <p:cNvSpPr txBox="1">
            <a:spLocks/>
          </p:cNvSpPr>
          <p:nvPr/>
        </p:nvSpPr>
        <p:spPr>
          <a:xfrm>
            <a:off x="2743200" y="1752600"/>
            <a:ext cx="60960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smtClean="0"/>
              <a:t>…….</a:t>
            </a:r>
            <a:endParaRPr lang="en-US" dirty="0"/>
          </a:p>
        </p:txBody>
      </p:sp>
    </p:spTree>
    <p:extLst>
      <p:ext uri="{BB962C8B-B14F-4D97-AF65-F5344CB8AC3E}">
        <p14:creationId xmlns:p14="http://schemas.microsoft.com/office/powerpoint/2010/main" val="26789777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Normalization Analysis (cont.)</a:t>
            </a:r>
          </a:p>
        </p:txBody>
      </p:sp>
      <p:sp>
        <p:nvSpPr>
          <p:cNvPr id="3" name="Content Placeholder 2"/>
          <p:cNvSpPr>
            <a:spLocks noGrp="1"/>
          </p:cNvSpPr>
          <p:nvPr>
            <p:ph idx="1"/>
          </p:nvPr>
        </p:nvSpPr>
        <p:spPr>
          <a:xfrm>
            <a:off x="2133600" y="1600200"/>
            <a:ext cx="6553200" cy="4525963"/>
          </a:xfrm>
        </p:spPr>
        <p:txBody>
          <a:bodyPr/>
          <a:lstStyle/>
          <a:p>
            <a:r>
              <a:rPr lang="en-US" dirty="0"/>
              <a:t>In our schema implementation there are no tables that are not in </a:t>
            </a:r>
            <a:r>
              <a:rPr lang="en-US" dirty="0" smtClean="0"/>
              <a:t>3NF.</a:t>
            </a:r>
            <a:endParaRPr lang="en-US" dirty="0"/>
          </a:p>
        </p:txBody>
      </p:sp>
      <p:sp>
        <p:nvSpPr>
          <p:cNvPr id="4" name="Content Placeholder 2"/>
          <p:cNvSpPr txBox="1">
            <a:spLocks/>
          </p:cNvSpPr>
          <p:nvPr/>
        </p:nvSpPr>
        <p:spPr>
          <a:xfrm>
            <a:off x="152400" y="1905000"/>
            <a:ext cx="2590800" cy="4038600"/>
          </a:xfrm>
          <a:prstGeom prst="rect">
            <a:avLst/>
          </a:prstGeom>
        </p:spPr>
        <p:txBody>
          <a:bodyPr vert="horz" lIns="91440" tIns="45720" rIns="91440" bIns="45720" rtlCol="0" anchor="ct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Font typeface="Arial" panose="020B0604020202020204" pitchFamily="34" charset="0"/>
              <a:buNone/>
            </a:pPr>
            <a:r>
              <a:rPr lang="en-US" dirty="0" smtClean="0"/>
              <a:t>3N</a:t>
            </a:r>
            <a:endParaRPr lang="en-US" dirty="0"/>
          </a:p>
        </p:txBody>
      </p:sp>
    </p:spTree>
    <p:extLst>
      <p:ext uri="{BB962C8B-B14F-4D97-AF65-F5344CB8AC3E}">
        <p14:creationId xmlns:p14="http://schemas.microsoft.com/office/powerpoint/2010/main" val="48999090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Schema</a:t>
            </a:r>
            <a:endParaRPr lang="en-US" dirty="0"/>
          </a:p>
        </p:txBody>
      </p:sp>
      <p:sp>
        <p:nvSpPr>
          <p:cNvPr id="6" name="Text Placeholder 5"/>
          <p:cNvSpPr>
            <a:spLocks noGrp="1"/>
          </p:cNvSpPr>
          <p:nvPr>
            <p:ph type="body" idx="1"/>
          </p:nvPr>
        </p:nvSpPr>
        <p:spPr/>
        <p:txBody>
          <a:bodyPr/>
          <a:lstStyle/>
          <a:p>
            <a:r>
              <a:rPr lang="en-US" dirty="0"/>
              <a:t>Database Design</a:t>
            </a:r>
          </a:p>
        </p:txBody>
      </p:sp>
    </p:spTree>
    <p:extLst>
      <p:ext uri="{BB962C8B-B14F-4D97-AF65-F5344CB8AC3E}">
        <p14:creationId xmlns:p14="http://schemas.microsoft.com/office/powerpoint/2010/main" val="21643615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609600"/>
            <a:ext cx="8686800" cy="5257800"/>
          </a:xfrm>
        </p:spPr>
        <p:txBody>
          <a:bodyPr>
            <a:normAutofit/>
          </a:bodyPr>
          <a:lstStyle/>
          <a:p>
            <a:pPr marL="514350" indent="-514350">
              <a:buFont typeface="+mj-lt"/>
              <a:buAutoNum type="arabicPeriod"/>
            </a:pPr>
            <a:r>
              <a:rPr lang="en-US" sz="2600" dirty="0" smtClean="0"/>
              <a:t> </a:t>
            </a:r>
            <a:r>
              <a:rPr lang="en-US" sz="2600" b="1" dirty="0" smtClean="0"/>
              <a:t>User</a:t>
            </a:r>
            <a:r>
              <a:rPr lang="en-US" sz="2600" dirty="0" smtClean="0"/>
              <a:t>[</a:t>
            </a:r>
            <a:r>
              <a:rPr lang="en-US" sz="2600" u="sng" dirty="0" err="1" smtClean="0"/>
              <a:t>userId</a:t>
            </a:r>
            <a:r>
              <a:rPr lang="en-US" sz="2600" dirty="0" smtClean="0"/>
              <a:t>, </a:t>
            </a:r>
            <a:r>
              <a:rPr lang="en-US" sz="2600" dirty="0" err="1" smtClean="0"/>
              <a:t>joindate</a:t>
            </a:r>
            <a:r>
              <a:rPr lang="en-US" sz="2600" dirty="0" smtClean="0"/>
              <a:t>, username, password, </a:t>
            </a:r>
            <a:r>
              <a:rPr lang="en-US" sz="2600" dirty="0" err="1" smtClean="0"/>
              <a:t>profile_pic_id</a:t>
            </a:r>
            <a:r>
              <a:rPr lang="en-US" sz="2600" dirty="0" smtClean="0"/>
              <a:t>]</a:t>
            </a:r>
          </a:p>
          <a:p>
            <a:pPr marL="514350" indent="-514350">
              <a:buFont typeface="+mj-lt"/>
              <a:buAutoNum type="arabicPeriod"/>
            </a:pPr>
            <a:r>
              <a:rPr lang="en-US" sz="2600" dirty="0" smtClean="0"/>
              <a:t> </a:t>
            </a:r>
            <a:r>
              <a:rPr lang="en-US" sz="2600" b="1" dirty="0" smtClean="0"/>
              <a:t>Friends</a:t>
            </a:r>
            <a:r>
              <a:rPr lang="en-US" sz="2600" dirty="0" smtClean="0"/>
              <a:t>[</a:t>
            </a:r>
            <a:r>
              <a:rPr lang="en-US" sz="2600" u="sng" dirty="0" err="1" smtClean="0"/>
              <a:t>friendID</a:t>
            </a:r>
            <a:r>
              <a:rPr lang="en-US" sz="2600" dirty="0" smtClean="0"/>
              <a:t>, </a:t>
            </a:r>
            <a:r>
              <a:rPr lang="en-US" sz="2600" dirty="0" err="1" smtClean="0"/>
              <a:t>userID</a:t>
            </a:r>
            <a:r>
              <a:rPr lang="en-US" sz="2600" dirty="0" smtClean="0"/>
              <a:t>, </a:t>
            </a:r>
            <a:r>
              <a:rPr lang="en-US" sz="2600" dirty="0" err="1" smtClean="0"/>
              <a:t>friend_user_id</a:t>
            </a:r>
            <a:r>
              <a:rPr lang="en-US" sz="2600" dirty="0" smtClean="0"/>
              <a:t>]</a:t>
            </a:r>
          </a:p>
          <a:p>
            <a:pPr marL="514350" indent="-514350">
              <a:buFont typeface="+mj-lt"/>
              <a:buAutoNum type="arabicPeriod"/>
            </a:pPr>
            <a:r>
              <a:rPr lang="en-US" sz="2600" dirty="0" smtClean="0"/>
              <a:t> </a:t>
            </a:r>
            <a:r>
              <a:rPr lang="en-US" sz="2600" b="1" dirty="0" err="1" smtClean="0"/>
              <a:t>PhotoFiles</a:t>
            </a:r>
            <a:r>
              <a:rPr lang="en-US" sz="2600" dirty="0" smtClean="0"/>
              <a:t>[</a:t>
            </a:r>
            <a:r>
              <a:rPr lang="en-US" sz="2600" u="sng" dirty="0" err="1" smtClean="0"/>
              <a:t>photoId</a:t>
            </a:r>
            <a:r>
              <a:rPr lang="en-US" sz="2600" dirty="0" err="1" smtClean="0"/>
              <a:t>,uploaddate</a:t>
            </a:r>
            <a:r>
              <a:rPr lang="en-US" sz="2600" dirty="0" smtClean="0"/>
              <a:t>, </a:t>
            </a:r>
            <a:r>
              <a:rPr lang="en-US" sz="2600" dirty="0" err="1" smtClean="0"/>
              <a:t>uploadname</a:t>
            </a:r>
            <a:r>
              <a:rPr lang="en-US" sz="2600" dirty="0" smtClean="0"/>
              <a:t>, caption, </a:t>
            </a:r>
            <a:r>
              <a:rPr lang="en-US" sz="2600" dirty="0" err="1" smtClean="0"/>
              <a:t>filelocation</a:t>
            </a:r>
            <a:r>
              <a:rPr lang="en-US" sz="2600" dirty="0" smtClean="0"/>
              <a:t>, </a:t>
            </a:r>
            <a:r>
              <a:rPr lang="en-US" sz="2600" dirty="0" err="1" smtClean="0"/>
              <a:t>album_id</a:t>
            </a:r>
            <a:r>
              <a:rPr lang="en-US" sz="2600" dirty="0" smtClean="0"/>
              <a:t>]</a:t>
            </a:r>
            <a:endParaRPr lang="en-US" sz="2600" dirty="0"/>
          </a:p>
          <a:p>
            <a:pPr marL="514350" indent="-514350">
              <a:buFont typeface="+mj-lt"/>
              <a:buAutoNum type="arabicPeriod"/>
            </a:pPr>
            <a:r>
              <a:rPr lang="en-US" sz="2600" dirty="0" smtClean="0"/>
              <a:t> </a:t>
            </a:r>
            <a:r>
              <a:rPr lang="en-US" sz="2600" b="1" dirty="0" err="1" smtClean="0"/>
              <a:t>PhotoUserLinks</a:t>
            </a:r>
            <a:r>
              <a:rPr lang="en-US" sz="2600" dirty="0" smtClean="0"/>
              <a:t>[</a:t>
            </a:r>
            <a:r>
              <a:rPr lang="en-US" sz="2600" u="sng" dirty="0" err="1" smtClean="0"/>
              <a:t>connectionId</a:t>
            </a:r>
            <a:r>
              <a:rPr lang="en-US" sz="2600" dirty="0" smtClean="0"/>
              <a:t>, </a:t>
            </a:r>
            <a:r>
              <a:rPr lang="en-US" sz="2600" dirty="0" err="1" smtClean="0"/>
              <a:t>userID</a:t>
            </a:r>
            <a:r>
              <a:rPr lang="en-US" sz="2600" dirty="0" smtClean="0"/>
              <a:t>, </a:t>
            </a:r>
            <a:r>
              <a:rPr lang="en-US" sz="2600" dirty="0" err="1" smtClean="0"/>
              <a:t>photoID</a:t>
            </a:r>
            <a:r>
              <a:rPr lang="en-US" sz="2600" dirty="0" smtClean="0"/>
              <a:t>]</a:t>
            </a:r>
          </a:p>
          <a:p>
            <a:pPr marL="514350" indent="-514350">
              <a:buFont typeface="+mj-lt"/>
              <a:buAutoNum type="arabicPeriod"/>
            </a:pPr>
            <a:r>
              <a:rPr lang="en-US" sz="2600" dirty="0" smtClean="0"/>
              <a:t> </a:t>
            </a:r>
            <a:r>
              <a:rPr lang="en-US" sz="2600" b="1" dirty="0" err="1" smtClean="0"/>
              <a:t>PhotoComments</a:t>
            </a:r>
            <a:r>
              <a:rPr lang="en-US" sz="2600" dirty="0" smtClean="0"/>
              <a:t>[</a:t>
            </a:r>
            <a:r>
              <a:rPr lang="en-US" sz="2600" u="sng" dirty="0" err="1" smtClean="0"/>
              <a:t>connectionId</a:t>
            </a:r>
            <a:r>
              <a:rPr lang="en-US" sz="2600" dirty="0" smtClean="0"/>
              <a:t>, </a:t>
            </a:r>
            <a:r>
              <a:rPr lang="en-US" sz="2600" dirty="0" err="1" smtClean="0"/>
              <a:t>userID</a:t>
            </a:r>
            <a:r>
              <a:rPr lang="en-US" sz="2600" dirty="0" smtClean="0"/>
              <a:t>, </a:t>
            </a:r>
            <a:r>
              <a:rPr lang="en-US" sz="2600" dirty="0" err="1" smtClean="0"/>
              <a:t>photoID</a:t>
            </a:r>
            <a:r>
              <a:rPr lang="en-US" sz="2600" dirty="0" smtClean="0"/>
              <a:t>]</a:t>
            </a:r>
            <a:endParaRPr lang="en-US" sz="2600" dirty="0"/>
          </a:p>
          <a:p>
            <a:pPr marL="514350" indent="-514350">
              <a:buFont typeface="+mj-lt"/>
              <a:buAutoNum type="arabicPeriod"/>
            </a:pPr>
            <a:r>
              <a:rPr lang="en-US" sz="2600" dirty="0"/>
              <a:t> </a:t>
            </a:r>
            <a:r>
              <a:rPr lang="en-US" sz="2600" b="1" dirty="0" err="1" smtClean="0"/>
              <a:t>PhotoLike</a:t>
            </a:r>
            <a:r>
              <a:rPr lang="en-US" sz="2600" dirty="0" smtClean="0"/>
              <a:t>[</a:t>
            </a:r>
            <a:r>
              <a:rPr lang="en-US" sz="2600" u="sng" dirty="0" err="1" smtClean="0"/>
              <a:t>connectionId</a:t>
            </a:r>
            <a:r>
              <a:rPr lang="en-US" sz="2600" dirty="0"/>
              <a:t>, </a:t>
            </a:r>
            <a:r>
              <a:rPr lang="en-US" sz="2600" dirty="0" err="1"/>
              <a:t>userID</a:t>
            </a:r>
            <a:r>
              <a:rPr lang="en-US" sz="2600" dirty="0"/>
              <a:t>, </a:t>
            </a:r>
            <a:r>
              <a:rPr lang="en-US" sz="2600" dirty="0" err="1" smtClean="0"/>
              <a:t>photoID</a:t>
            </a:r>
            <a:r>
              <a:rPr lang="en-US" sz="2600" dirty="0" smtClean="0"/>
              <a:t>]</a:t>
            </a:r>
            <a:endParaRPr lang="en-US" sz="2600" dirty="0"/>
          </a:p>
          <a:p>
            <a:pPr marL="514350" indent="-514350">
              <a:buFont typeface="+mj-lt"/>
              <a:buAutoNum type="arabicPeriod"/>
            </a:pPr>
            <a:r>
              <a:rPr lang="en-US" sz="2600" dirty="0"/>
              <a:t> </a:t>
            </a:r>
            <a:r>
              <a:rPr lang="en-US" sz="2600" b="1" dirty="0" err="1" smtClean="0"/>
              <a:t>CommentLike</a:t>
            </a:r>
            <a:r>
              <a:rPr lang="en-US" sz="2600" dirty="0" smtClean="0"/>
              <a:t>[</a:t>
            </a:r>
            <a:r>
              <a:rPr lang="en-US" sz="2600" u="sng" dirty="0" err="1" smtClean="0"/>
              <a:t>connectionId</a:t>
            </a:r>
            <a:r>
              <a:rPr lang="en-US" sz="2600" dirty="0"/>
              <a:t>, </a:t>
            </a:r>
            <a:r>
              <a:rPr lang="en-US" sz="2600" dirty="0" err="1"/>
              <a:t>userID</a:t>
            </a:r>
            <a:r>
              <a:rPr lang="en-US" sz="2600" dirty="0"/>
              <a:t>, </a:t>
            </a:r>
            <a:r>
              <a:rPr lang="en-US" sz="2600" dirty="0" err="1" smtClean="0"/>
              <a:t>commentID</a:t>
            </a:r>
            <a:r>
              <a:rPr lang="en-US" sz="2600" dirty="0" smtClean="0"/>
              <a:t>]</a:t>
            </a:r>
          </a:p>
          <a:p>
            <a:pPr marL="514350" indent="-514350">
              <a:buFont typeface="+mj-lt"/>
              <a:buAutoNum type="arabicPeriod"/>
            </a:pPr>
            <a:r>
              <a:rPr lang="en-US" sz="2600" dirty="0" smtClean="0"/>
              <a:t> </a:t>
            </a:r>
            <a:r>
              <a:rPr lang="en-US" sz="2600" b="1" dirty="0" err="1" smtClean="0"/>
              <a:t>UserGroups</a:t>
            </a:r>
            <a:r>
              <a:rPr lang="en-US" sz="2600" dirty="0" smtClean="0"/>
              <a:t>[</a:t>
            </a:r>
            <a:r>
              <a:rPr lang="en-US" sz="2600" u="sng" dirty="0" err="1" smtClean="0"/>
              <a:t>groupID</a:t>
            </a:r>
            <a:r>
              <a:rPr lang="en-US" sz="2600" dirty="0" smtClean="0"/>
              <a:t>, </a:t>
            </a:r>
            <a:r>
              <a:rPr lang="en-US" sz="2600" dirty="0" err="1"/>
              <a:t>userID</a:t>
            </a:r>
            <a:r>
              <a:rPr lang="en-US" sz="2600" dirty="0"/>
              <a:t>, </a:t>
            </a:r>
            <a:r>
              <a:rPr lang="en-US" sz="2600" dirty="0" err="1" smtClean="0"/>
              <a:t>joinDate</a:t>
            </a:r>
            <a:r>
              <a:rPr lang="en-US" sz="2600" dirty="0" smtClean="0"/>
              <a:t>, </a:t>
            </a:r>
            <a:r>
              <a:rPr lang="en-US" sz="2600" dirty="0" err="1" smtClean="0"/>
              <a:t>groupID</a:t>
            </a:r>
            <a:r>
              <a:rPr lang="en-US" sz="2600" dirty="0" smtClean="0"/>
              <a:t>]</a:t>
            </a:r>
            <a:endParaRPr lang="en-US" sz="2600" dirty="0"/>
          </a:p>
        </p:txBody>
      </p:sp>
    </p:spTree>
    <p:extLst>
      <p:ext uri="{BB962C8B-B14F-4D97-AF65-F5344CB8AC3E}">
        <p14:creationId xmlns:p14="http://schemas.microsoft.com/office/powerpoint/2010/main" val="25783552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609600"/>
            <a:ext cx="8763000" cy="4525963"/>
          </a:xfrm>
        </p:spPr>
        <p:txBody>
          <a:bodyPr>
            <a:noAutofit/>
          </a:bodyPr>
          <a:lstStyle/>
          <a:p>
            <a:pPr marL="514350" indent="-514350">
              <a:buFont typeface="Arial" panose="020B0604020202020204" pitchFamily="34" charset="0"/>
              <a:buAutoNum type="arabicPeriod" startAt="9"/>
            </a:pPr>
            <a:r>
              <a:rPr lang="en-US" sz="2400" dirty="0" smtClean="0"/>
              <a:t> </a:t>
            </a:r>
            <a:r>
              <a:rPr lang="en-US" sz="2400" b="1" dirty="0" err="1" smtClean="0"/>
              <a:t>GroupComments</a:t>
            </a:r>
            <a:r>
              <a:rPr lang="en-US" sz="2400" dirty="0" smtClean="0"/>
              <a:t>[</a:t>
            </a:r>
            <a:r>
              <a:rPr lang="en-US" sz="2400" u="sng" dirty="0" err="1" smtClean="0"/>
              <a:t>commentID</a:t>
            </a:r>
            <a:r>
              <a:rPr lang="en-US" sz="2400" dirty="0"/>
              <a:t>, </a:t>
            </a:r>
            <a:r>
              <a:rPr lang="en-US" sz="2400" dirty="0" err="1"/>
              <a:t>userID</a:t>
            </a:r>
            <a:r>
              <a:rPr lang="en-US" sz="2400" dirty="0"/>
              <a:t>, </a:t>
            </a:r>
            <a:r>
              <a:rPr lang="en-US" sz="2400" dirty="0" err="1"/>
              <a:t>groupID</a:t>
            </a:r>
            <a:r>
              <a:rPr lang="en-US" sz="2400" dirty="0"/>
              <a:t>, </a:t>
            </a:r>
            <a:r>
              <a:rPr lang="en-US" sz="2400" dirty="0" err="1"/>
              <a:t>commentText</a:t>
            </a:r>
            <a:r>
              <a:rPr lang="en-US" sz="2400" dirty="0"/>
              <a:t>]</a:t>
            </a:r>
          </a:p>
          <a:p>
            <a:pPr marL="514350" indent="-514350">
              <a:buFont typeface="Arial" panose="020B0604020202020204" pitchFamily="34" charset="0"/>
              <a:buAutoNum type="arabicPeriod" startAt="9"/>
            </a:pPr>
            <a:r>
              <a:rPr lang="en-US" sz="2400" dirty="0" smtClean="0"/>
              <a:t> </a:t>
            </a:r>
            <a:r>
              <a:rPr lang="en-US" sz="2400" b="1" dirty="0" err="1" smtClean="0"/>
              <a:t>GroupMembers</a:t>
            </a:r>
            <a:r>
              <a:rPr lang="en-US" sz="2400" dirty="0" smtClean="0"/>
              <a:t>[</a:t>
            </a:r>
            <a:r>
              <a:rPr lang="en-US" sz="2400" u="sng" dirty="0" err="1" smtClean="0"/>
              <a:t>groupMemberID</a:t>
            </a:r>
            <a:r>
              <a:rPr lang="en-US" sz="2400" dirty="0"/>
              <a:t>, </a:t>
            </a:r>
            <a:r>
              <a:rPr lang="en-US" sz="2400" dirty="0" err="1" smtClean="0"/>
              <a:t>joinDate</a:t>
            </a:r>
            <a:r>
              <a:rPr lang="en-US" sz="2400" dirty="0" smtClean="0"/>
              <a:t>, </a:t>
            </a:r>
            <a:r>
              <a:rPr lang="en-US" sz="2400" dirty="0" err="1" smtClean="0"/>
              <a:t>groupID</a:t>
            </a:r>
            <a:r>
              <a:rPr lang="en-US" sz="2400" dirty="0" smtClean="0"/>
              <a:t>]</a:t>
            </a:r>
            <a:endParaRPr lang="en-US" sz="2400" dirty="0"/>
          </a:p>
          <a:p>
            <a:pPr marL="514350" indent="-514350">
              <a:buFont typeface="Arial" panose="020B0604020202020204" pitchFamily="34" charset="0"/>
              <a:buAutoNum type="arabicPeriod" startAt="9"/>
            </a:pPr>
            <a:r>
              <a:rPr lang="en-US" sz="2400" dirty="0" smtClean="0"/>
              <a:t> </a:t>
            </a:r>
            <a:r>
              <a:rPr lang="en-US" sz="2400" b="1" dirty="0" err="1" smtClean="0"/>
              <a:t>GroupCommentLike</a:t>
            </a:r>
            <a:r>
              <a:rPr lang="en-US" sz="2400" dirty="0" smtClean="0"/>
              <a:t>[</a:t>
            </a:r>
            <a:r>
              <a:rPr lang="en-US" sz="2400" u="sng" dirty="0" err="1" smtClean="0"/>
              <a:t>groupCommentLikeID</a:t>
            </a:r>
            <a:r>
              <a:rPr lang="en-US" sz="2400" dirty="0"/>
              <a:t>, </a:t>
            </a:r>
            <a:r>
              <a:rPr lang="en-US" sz="2400" dirty="0" err="1"/>
              <a:t>userID</a:t>
            </a:r>
            <a:r>
              <a:rPr lang="en-US" sz="2400" dirty="0"/>
              <a:t>, </a:t>
            </a:r>
            <a:r>
              <a:rPr lang="en-US" sz="2400" dirty="0" err="1" smtClean="0"/>
              <a:t>groupCommentID</a:t>
            </a:r>
            <a:r>
              <a:rPr lang="en-US" sz="2400" dirty="0"/>
              <a:t>]</a:t>
            </a:r>
          </a:p>
          <a:p>
            <a:pPr marL="514350" indent="-514350">
              <a:buFont typeface="Arial" panose="020B0604020202020204" pitchFamily="34" charset="0"/>
              <a:buAutoNum type="arabicPeriod" startAt="9"/>
            </a:pPr>
            <a:r>
              <a:rPr lang="en-US" sz="2400" dirty="0" smtClean="0"/>
              <a:t> </a:t>
            </a:r>
            <a:r>
              <a:rPr lang="en-US" sz="2400" b="1" dirty="0" smtClean="0"/>
              <a:t>Events</a:t>
            </a:r>
            <a:r>
              <a:rPr lang="en-US" sz="2400" dirty="0" smtClean="0"/>
              <a:t>[</a:t>
            </a:r>
            <a:r>
              <a:rPr lang="en-US" sz="2400" u="sng" dirty="0" err="1" smtClean="0"/>
              <a:t>eventID</a:t>
            </a:r>
            <a:r>
              <a:rPr lang="en-US" sz="2400" dirty="0" smtClean="0"/>
              <a:t>, </a:t>
            </a:r>
            <a:r>
              <a:rPr lang="en-US" sz="2400" dirty="0" err="1" smtClean="0"/>
              <a:t>eventDate</a:t>
            </a:r>
            <a:r>
              <a:rPr lang="en-US" sz="2400" dirty="0"/>
              <a:t>, </a:t>
            </a:r>
            <a:r>
              <a:rPr lang="en-US" sz="2400" dirty="0" err="1" smtClean="0"/>
              <a:t>eventName</a:t>
            </a:r>
            <a:r>
              <a:rPr lang="en-US" sz="2400" dirty="0" smtClean="0"/>
              <a:t>, </a:t>
            </a:r>
            <a:r>
              <a:rPr lang="en-US" sz="2400" dirty="0" err="1" smtClean="0"/>
              <a:t>userID</a:t>
            </a:r>
            <a:r>
              <a:rPr lang="en-US" sz="2400" dirty="0" smtClean="0"/>
              <a:t>, </a:t>
            </a:r>
            <a:r>
              <a:rPr lang="en-US" sz="2400" dirty="0" err="1" smtClean="0"/>
              <a:t>profilepicID</a:t>
            </a:r>
            <a:r>
              <a:rPr lang="en-US" sz="2400" dirty="0" smtClean="0"/>
              <a:t>]</a:t>
            </a:r>
            <a:endParaRPr lang="en-US" sz="2400" dirty="0"/>
          </a:p>
          <a:p>
            <a:pPr marL="514350" indent="-514350">
              <a:buFont typeface="Arial" panose="020B0604020202020204" pitchFamily="34" charset="0"/>
              <a:buAutoNum type="arabicPeriod" startAt="9"/>
            </a:pPr>
            <a:r>
              <a:rPr lang="en-US" sz="2400" dirty="0" smtClean="0"/>
              <a:t> </a:t>
            </a:r>
            <a:r>
              <a:rPr lang="en-US" sz="2400" b="1" dirty="0" err="1" smtClean="0"/>
              <a:t>EventComments</a:t>
            </a:r>
            <a:r>
              <a:rPr lang="en-US" sz="2400" dirty="0" smtClean="0"/>
              <a:t>[</a:t>
            </a:r>
            <a:r>
              <a:rPr lang="en-US" sz="2400" u="sng" dirty="0" err="1" smtClean="0"/>
              <a:t>commentID</a:t>
            </a:r>
            <a:r>
              <a:rPr lang="en-US" sz="2400" dirty="0"/>
              <a:t>, </a:t>
            </a:r>
            <a:r>
              <a:rPr lang="en-US" sz="2400" dirty="0" err="1"/>
              <a:t>userID</a:t>
            </a:r>
            <a:r>
              <a:rPr lang="en-US" sz="2400" dirty="0"/>
              <a:t>, </a:t>
            </a:r>
            <a:r>
              <a:rPr lang="en-US" sz="2400" dirty="0" err="1" smtClean="0"/>
              <a:t>eventID</a:t>
            </a:r>
            <a:r>
              <a:rPr lang="en-US" sz="2400" dirty="0"/>
              <a:t>, </a:t>
            </a:r>
            <a:r>
              <a:rPr lang="en-US" sz="2400" dirty="0" err="1"/>
              <a:t>commentText</a:t>
            </a:r>
            <a:r>
              <a:rPr lang="en-US" sz="2400" dirty="0"/>
              <a:t>]</a:t>
            </a:r>
          </a:p>
          <a:p>
            <a:pPr marL="514350" indent="-514350">
              <a:buFont typeface="Arial" panose="020B0604020202020204" pitchFamily="34" charset="0"/>
              <a:buAutoNum type="arabicPeriod" startAt="9"/>
            </a:pPr>
            <a:r>
              <a:rPr lang="en-US" sz="2400" dirty="0" smtClean="0"/>
              <a:t> </a:t>
            </a:r>
            <a:r>
              <a:rPr lang="en-US" sz="2400" b="1" dirty="0" err="1" smtClean="0"/>
              <a:t>EventMembers</a:t>
            </a:r>
            <a:r>
              <a:rPr lang="en-US" sz="2400" dirty="0" smtClean="0"/>
              <a:t>[</a:t>
            </a:r>
            <a:r>
              <a:rPr lang="en-US" sz="2400" u="sng" dirty="0" err="1" smtClean="0"/>
              <a:t>eventMemberID</a:t>
            </a:r>
            <a:r>
              <a:rPr lang="en-US" sz="2400" dirty="0"/>
              <a:t>, </a:t>
            </a:r>
            <a:r>
              <a:rPr lang="en-US" sz="2400" dirty="0" err="1" smtClean="0"/>
              <a:t>joinDate</a:t>
            </a:r>
            <a:r>
              <a:rPr lang="en-US" sz="2400" dirty="0" smtClean="0"/>
              <a:t>, </a:t>
            </a:r>
            <a:r>
              <a:rPr lang="en-US" sz="2400" dirty="0" err="1" smtClean="0"/>
              <a:t>eventID</a:t>
            </a:r>
            <a:r>
              <a:rPr lang="en-US" sz="2400" dirty="0" smtClean="0"/>
              <a:t>]</a:t>
            </a:r>
            <a:endParaRPr lang="en-US" sz="2400" dirty="0"/>
          </a:p>
          <a:p>
            <a:pPr marL="514350" indent="-514350">
              <a:buFont typeface="Arial" panose="020B0604020202020204" pitchFamily="34" charset="0"/>
              <a:buAutoNum type="arabicPeriod" startAt="9"/>
            </a:pPr>
            <a:r>
              <a:rPr lang="en-US" sz="2400" dirty="0" smtClean="0"/>
              <a:t> </a:t>
            </a:r>
            <a:r>
              <a:rPr lang="en-US" sz="2400" b="1" dirty="0" err="1" smtClean="0"/>
              <a:t>EventCommentLike</a:t>
            </a:r>
            <a:r>
              <a:rPr lang="en-US" sz="2400" dirty="0" smtClean="0"/>
              <a:t>[</a:t>
            </a:r>
            <a:r>
              <a:rPr lang="en-US" sz="2400" u="sng" dirty="0" err="1" smtClean="0"/>
              <a:t>eventCommentID</a:t>
            </a:r>
            <a:r>
              <a:rPr lang="en-US" sz="2400" dirty="0"/>
              <a:t>, </a:t>
            </a:r>
            <a:r>
              <a:rPr lang="en-US" sz="2400" dirty="0" err="1"/>
              <a:t>userID</a:t>
            </a:r>
            <a:r>
              <a:rPr lang="en-US" sz="2400" dirty="0"/>
              <a:t>, </a:t>
            </a:r>
            <a:r>
              <a:rPr lang="en-US" sz="2400" dirty="0" err="1" smtClean="0"/>
              <a:t>eventCommentID</a:t>
            </a:r>
            <a:r>
              <a:rPr lang="en-US" sz="2400" dirty="0" smtClean="0"/>
              <a:t>]</a:t>
            </a:r>
          </a:p>
          <a:p>
            <a:pPr marL="514350" indent="-514350">
              <a:buFont typeface="Arial" panose="020B0604020202020204" pitchFamily="34" charset="0"/>
              <a:buAutoNum type="arabicPeriod" startAt="9"/>
            </a:pPr>
            <a:r>
              <a:rPr lang="en-US" sz="2400" dirty="0" smtClean="0"/>
              <a:t> </a:t>
            </a:r>
            <a:r>
              <a:rPr lang="en-US" sz="2400" b="1" dirty="0" err="1" smtClean="0"/>
              <a:t>PhotoAlbums</a:t>
            </a:r>
            <a:r>
              <a:rPr lang="en-US" sz="2400" b="1" dirty="0" smtClean="0"/>
              <a:t> </a:t>
            </a:r>
            <a:r>
              <a:rPr lang="en-US" sz="2400" dirty="0" smtClean="0"/>
              <a:t>[</a:t>
            </a:r>
            <a:r>
              <a:rPr lang="en-US" sz="2400" u="sng" dirty="0" err="1" smtClean="0"/>
              <a:t>albumID</a:t>
            </a:r>
            <a:r>
              <a:rPr lang="en-US" sz="2400" dirty="0"/>
              <a:t>, </a:t>
            </a:r>
            <a:r>
              <a:rPr lang="en-US" sz="2400" dirty="0" err="1"/>
              <a:t>userID</a:t>
            </a:r>
            <a:r>
              <a:rPr lang="en-US" sz="2400" dirty="0"/>
              <a:t>, </a:t>
            </a:r>
            <a:r>
              <a:rPr lang="en-US" sz="2400" dirty="0" err="1" smtClean="0"/>
              <a:t>albumName</a:t>
            </a:r>
            <a:r>
              <a:rPr lang="en-US" sz="2400" dirty="0" smtClean="0"/>
              <a:t>, description]</a:t>
            </a:r>
            <a:endParaRPr lang="en-US" sz="2400" dirty="0"/>
          </a:p>
        </p:txBody>
      </p:sp>
    </p:spTree>
    <p:extLst>
      <p:ext uri="{BB962C8B-B14F-4D97-AF65-F5344CB8AC3E}">
        <p14:creationId xmlns:p14="http://schemas.microsoft.com/office/powerpoint/2010/main" val="20837538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Query 1</a:t>
            </a:r>
            <a:endParaRPr lang="en-US" dirty="0"/>
          </a:p>
        </p:txBody>
      </p:sp>
      <p:sp>
        <p:nvSpPr>
          <p:cNvPr id="3" name="Content Placeholder 2"/>
          <p:cNvSpPr>
            <a:spLocks noGrp="1"/>
          </p:cNvSpPr>
          <p:nvPr>
            <p:ph idx="1"/>
          </p:nvPr>
        </p:nvSpPr>
        <p:spPr/>
        <p:txBody>
          <a:bodyPr/>
          <a:lstStyle/>
          <a:p>
            <a:r>
              <a:rPr lang="en-US" dirty="0" smtClean="0"/>
              <a:t>Add photos</a:t>
            </a:r>
          </a:p>
          <a:p>
            <a:r>
              <a:rPr lang="en-US" dirty="0" smtClean="0"/>
              <a:t>Delete photos</a:t>
            </a:r>
          </a:p>
          <a:p>
            <a:r>
              <a:rPr lang="en-US" dirty="0" smtClean="0"/>
              <a:t>Delete comments</a:t>
            </a:r>
          </a:p>
          <a:p>
            <a:r>
              <a:rPr lang="en-US" dirty="0" smtClean="0"/>
              <a:t>Show all photos</a:t>
            </a:r>
          </a:p>
        </p:txBody>
      </p:sp>
    </p:spTree>
    <p:extLst>
      <p:ext uri="{BB962C8B-B14F-4D97-AF65-F5344CB8AC3E}">
        <p14:creationId xmlns:p14="http://schemas.microsoft.com/office/powerpoint/2010/main" val="11029633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 </a:t>
            </a:r>
            <a:r>
              <a:rPr lang="en-US" dirty="0" smtClean="0"/>
              <a:t>2</a:t>
            </a:r>
            <a:endParaRPr lang="en-US" dirty="0"/>
          </a:p>
        </p:txBody>
      </p:sp>
      <p:sp>
        <p:nvSpPr>
          <p:cNvPr id="3" name="Content Placeholder 2"/>
          <p:cNvSpPr>
            <a:spLocks noGrp="1"/>
          </p:cNvSpPr>
          <p:nvPr>
            <p:ph idx="1"/>
          </p:nvPr>
        </p:nvSpPr>
        <p:spPr/>
        <p:txBody>
          <a:bodyPr/>
          <a:lstStyle/>
          <a:p>
            <a:r>
              <a:rPr lang="en-US" dirty="0"/>
              <a:t>Add </a:t>
            </a:r>
            <a:r>
              <a:rPr lang="en-US" dirty="0" smtClean="0"/>
              <a:t>friends</a:t>
            </a:r>
            <a:endParaRPr lang="en-US" dirty="0"/>
          </a:p>
          <a:p>
            <a:r>
              <a:rPr lang="en-US" dirty="0" smtClean="0"/>
              <a:t>Delete friends</a:t>
            </a:r>
            <a:endParaRPr lang="en-US" dirty="0"/>
          </a:p>
          <a:p>
            <a:r>
              <a:rPr lang="en-US" dirty="0"/>
              <a:t>Show all </a:t>
            </a:r>
            <a:r>
              <a:rPr lang="en-US" dirty="0" smtClean="0"/>
              <a:t>friends</a:t>
            </a:r>
            <a:endParaRPr lang="en-US" dirty="0"/>
          </a:p>
        </p:txBody>
      </p:sp>
    </p:spTree>
    <p:extLst>
      <p:ext uri="{BB962C8B-B14F-4D97-AF65-F5344CB8AC3E}">
        <p14:creationId xmlns:p14="http://schemas.microsoft.com/office/powerpoint/2010/main" val="18131508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 </a:t>
            </a:r>
            <a:r>
              <a:rPr lang="en-US" dirty="0" smtClean="0"/>
              <a:t>3</a:t>
            </a:r>
            <a:endParaRPr lang="en-US" dirty="0"/>
          </a:p>
        </p:txBody>
      </p:sp>
      <p:sp>
        <p:nvSpPr>
          <p:cNvPr id="3" name="Content Placeholder 2"/>
          <p:cNvSpPr>
            <a:spLocks noGrp="1"/>
          </p:cNvSpPr>
          <p:nvPr>
            <p:ph idx="1"/>
          </p:nvPr>
        </p:nvSpPr>
        <p:spPr/>
        <p:txBody>
          <a:bodyPr/>
          <a:lstStyle/>
          <a:p>
            <a:r>
              <a:rPr lang="en-US" dirty="0" smtClean="0"/>
              <a:t>Create group</a:t>
            </a:r>
            <a:endParaRPr lang="en-US" dirty="0"/>
          </a:p>
          <a:p>
            <a:r>
              <a:rPr lang="en-US" dirty="0"/>
              <a:t>Edit </a:t>
            </a:r>
            <a:r>
              <a:rPr lang="en-US" dirty="0" smtClean="0"/>
              <a:t>group</a:t>
            </a:r>
          </a:p>
          <a:p>
            <a:r>
              <a:rPr lang="en-US" dirty="0"/>
              <a:t>Show all </a:t>
            </a:r>
            <a:r>
              <a:rPr lang="en-US" dirty="0" smtClean="0"/>
              <a:t>group </a:t>
            </a:r>
            <a:r>
              <a:rPr lang="en-US" dirty="0"/>
              <a:t>comments</a:t>
            </a:r>
          </a:p>
          <a:p>
            <a:r>
              <a:rPr lang="en-US" dirty="0" smtClean="0"/>
              <a:t>Delete groups comments</a:t>
            </a:r>
            <a:endParaRPr lang="en-US" dirty="0"/>
          </a:p>
        </p:txBody>
      </p:sp>
    </p:spTree>
    <p:extLst>
      <p:ext uri="{BB962C8B-B14F-4D97-AF65-F5344CB8AC3E}">
        <p14:creationId xmlns:p14="http://schemas.microsoft.com/office/powerpoint/2010/main" val="33815921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 </a:t>
            </a:r>
            <a:r>
              <a:rPr lang="en-US" dirty="0" smtClean="0"/>
              <a:t>4</a:t>
            </a:r>
            <a:endParaRPr lang="en-US" dirty="0"/>
          </a:p>
        </p:txBody>
      </p:sp>
      <p:sp>
        <p:nvSpPr>
          <p:cNvPr id="3" name="Content Placeholder 2"/>
          <p:cNvSpPr>
            <a:spLocks noGrp="1"/>
          </p:cNvSpPr>
          <p:nvPr>
            <p:ph idx="1"/>
          </p:nvPr>
        </p:nvSpPr>
        <p:spPr/>
        <p:txBody>
          <a:bodyPr/>
          <a:lstStyle/>
          <a:p>
            <a:r>
              <a:rPr lang="en-US" dirty="0" smtClean="0"/>
              <a:t>Create photo album</a:t>
            </a:r>
          </a:p>
          <a:p>
            <a:r>
              <a:rPr lang="en-US" dirty="0" smtClean="0"/>
              <a:t>Add photos to album</a:t>
            </a:r>
          </a:p>
          <a:p>
            <a:r>
              <a:rPr lang="en-US" dirty="0" smtClean="0"/>
              <a:t>Edit album</a:t>
            </a:r>
          </a:p>
          <a:p>
            <a:r>
              <a:rPr lang="en-US" dirty="0" smtClean="0"/>
              <a:t>Delete album</a:t>
            </a:r>
          </a:p>
          <a:p>
            <a:endParaRPr lang="en-US" dirty="0"/>
          </a:p>
          <a:p>
            <a:endParaRPr lang="en-US" dirty="0"/>
          </a:p>
        </p:txBody>
      </p:sp>
    </p:spTree>
    <p:extLst>
      <p:ext uri="{BB962C8B-B14F-4D97-AF65-F5344CB8AC3E}">
        <p14:creationId xmlns:p14="http://schemas.microsoft.com/office/powerpoint/2010/main" val="104377205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 </a:t>
            </a:r>
            <a:r>
              <a:rPr lang="en-US" dirty="0" smtClean="0"/>
              <a:t>5</a:t>
            </a:r>
            <a:endParaRPr lang="en-US" dirty="0"/>
          </a:p>
        </p:txBody>
      </p:sp>
      <p:sp>
        <p:nvSpPr>
          <p:cNvPr id="3" name="Content Placeholder 2"/>
          <p:cNvSpPr>
            <a:spLocks noGrp="1"/>
          </p:cNvSpPr>
          <p:nvPr>
            <p:ph idx="1"/>
          </p:nvPr>
        </p:nvSpPr>
        <p:spPr/>
        <p:txBody>
          <a:bodyPr/>
          <a:lstStyle/>
          <a:p>
            <a:r>
              <a:rPr lang="en-US" dirty="0"/>
              <a:t>Create </a:t>
            </a:r>
            <a:r>
              <a:rPr lang="en-US" dirty="0" smtClean="0"/>
              <a:t>event</a:t>
            </a:r>
            <a:endParaRPr lang="en-US" dirty="0"/>
          </a:p>
          <a:p>
            <a:r>
              <a:rPr lang="en-US" dirty="0"/>
              <a:t>Edit </a:t>
            </a:r>
            <a:r>
              <a:rPr lang="en-US" dirty="0" smtClean="0"/>
              <a:t>event</a:t>
            </a:r>
            <a:endParaRPr lang="en-US" dirty="0"/>
          </a:p>
          <a:p>
            <a:r>
              <a:rPr lang="en-US" dirty="0"/>
              <a:t>Show all </a:t>
            </a:r>
            <a:r>
              <a:rPr lang="en-US" dirty="0" smtClean="0"/>
              <a:t>event comments</a:t>
            </a:r>
            <a:endParaRPr lang="en-US" dirty="0"/>
          </a:p>
          <a:p>
            <a:r>
              <a:rPr lang="en-US" dirty="0"/>
              <a:t>Delete </a:t>
            </a:r>
            <a:r>
              <a:rPr lang="en-US" dirty="0" smtClean="0"/>
              <a:t>event comments</a:t>
            </a:r>
            <a:endParaRPr lang="en-US" dirty="0"/>
          </a:p>
          <a:p>
            <a:endParaRPr lang="en-US" dirty="0"/>
          </a:p>
        </p:txBody>
      </p:sp>
    </p:spTree>
    <p:extLst>
      <p:ext uri="{BB962C8B-B14F-4D97-AF65-F5344CB8AC3E}">
        <p14:creationId xmlns:p14="http://schemas.microsoft.com/office/powerpoint/2010/main" val="37051562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t>System Requirements</a:t>
            </a:r>
          </a:p>
          <a:p>
            <a:r>
              <a:rPr lang="en-US" dirty="0" smtClean="0"/>
              <a:t>ER Diagram</a:t>
            </a:r>
          </a:p>
          <a:p>
            <a:r>
              <a:rPr lang="en-US" dirty="0" smtClean="0"/>
              <a:t>SQL Queries</a:t>
            </a:r>
          </a:p>
          <a:p>
            <a:r>
              <a:rPr lang="en-US" dirty="0" smtClean="0"/>
              <a:t>Implementation in SQLite 3</a:t>
            </a:r>
          </a:p>
          <a:p>
            <a:r>
              <a:rPr lang="en-US" dirty="0" smtClean="0"/>
              <a:t>Q &amp; A</a:t>
            </a:r>
            <a:endParaRPr lang="en-US" dirty="0"/>
          </a:p>
        </p:txBody>
      </p:sp>
    </p:spTree>
    <p:extLst>
      <p:ext uri="{BB962C8B-B14F-4D97-AF65-F5344CB8AC3E}">
        <p14:creationId xmlns:p14="http://schemas.microsoft.com/office/powerpoint/2010/main" val="18858387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a:t>
            </a:r>
            <a:endParaRPr lang="en-US" dirty="0"/>
          </a:p>
        </p:txBody>
      </p:sp>
      <p:sp>
        <p:nvSpPr>
          <p:cNvPr id="3" name="Content Placeholder 2"/>
          <p:cNvSpPr>
            <a:spLocks noGrp="1"/>
          </p:cNvSpPr>
          <p:nvPr>
            <p:ph sz="half" idx="1"/>
          </p:nvPr>
        </p:nvSpPr>
        <p:spPr/>
        <p:txBody>
          <a:bodyPr>
            <a:normAutofit/>
          </a:bodyPr>
          <a:lstStyle/>
          <a:p>
            <a:r>
              <a:rPr lang="en-US" dirty="0" smtClean="0"/>
              <a:t>This product will enable users to create public profiles within the website. This service will be available for free and will allow users to upload photos, find friends, create social groups and events.</a:t>
            </a:r>
            <a:endParaRPr lang="en-US" dirty="0"/>
          </a:p>
        </p:txBody>
      </p:sp>
      <p:pic>
        <p:nvPicPr>
          <p:cNvPr id="3075" name="Picture 3"/>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648200" y="2516981"/>
            <a:ext cx="4038600" cy="2692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62357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Use case Diagram</a:t>
            </a:r>
            <a:endParaRPr lang="en-US" dirty="0"/>
          </a:p>
        </p:txBody>
      </p:sp>
      <p:sp>
        <p:nvSpPr>
          <p:cNvPr id="5" name="Text Placeholder 4"/>
          <p:cNvSpPr>
            <a:spLocks noGrp="1"/>
          </p:cNvSpPr>
          <p:nvPr>
            <p:ph type="body" idx="1"/>
          </p:nvPr>
        </p:nvSpPr>
        <p:spPr/>
        <p:txBody>
          <a:bodyPr/>
          <a:lstStyle/>
          <a:p>
            <a:r>
              <a:rPr lang="en-US" dirty="0" smtClean="0"/>
              <a:t>Database Requirements</a:t>
            </a:r>
            <a:endParaRPr lang="en-US" dirty="0"/>
          </a:p>
        </p:txBody>
      </p:sp>
    </p:spTree>
    <p:extLst>
      <p:ext uri="{BB962C8B-B14F-4D97-AF65-F5344CB8AC3E}">
        <p14:creationId xmlns:p14="http://schemas.microsoft.com/office/powerpoint/2010/main" val="37899809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97069" y="-457200"/>
            <a:ext cx="8915400" cy="7315200"/>
          </a:xfrm>
        </p:spPr>
      </p:pic>
    </p:spTree>
    <p:extLst>
      <p:ext uri="{BB962C8B-B14F-4D97-AF65-F5344CB8AC3E}">
        <p14:creationId xmlns:p14="http://schemas.microsoft.com/office/powerpoint/2010/main" val="35411950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ER Diagram</a:t>
            </a:r>
            <a:endParaRPr lang="en-US" dirty="0"/>
          </a:p>
        </p:txBody>
      </p:sp>
      <p:sp>
        <p:nvSpPr>
          <p:cNvPr id="5" name="Text Placeholder 4"/>
          <p:cNvSpPr>
            <a:spLocks noGrp="1"/>
          </p:cNvSpPr>
          <p:nvPr>
            <p:ph type="body" idx="1"/>
          </p:nvPr>
        </p:nvSpPr>
        <p:spPr/>
        <p:txBody>
          <a:bodyPr/>
          <a:lstStyle/>
          <a:p>
            <a:r>
              <a:rPr lang="en-US" dirty="0" smtClean="0"/>
              <a:t>Database </a:t>
            </a:r>
            <a:r>
              <a:rPr lang="en-US" dirty="0"/>
              <a:t>Architecture</a:t>
            </a:r>
          </a:p>
        </p:txBody>
      </p:sp>
    </p:spTree>
    <p:extLst>
      <p:ext uri="{BB962C8B-B14F-4D97-AF65-F5344CB8AC3E}">
        <p14:creationId xmlns:p14="http://schemas.microsoft.com/office/powerpoint/2010/main" val="38078894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2349328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Relationship View Diagram</a:t>
            </a:r>
            <a:endParaRPr lang="en-US" dirty="0"/>
          </a:p>
        </p:txBody>
      </p:sp>
      <p:sp>
        <p:nvSpPr>
          <p:cNvPr id="5" name="Text Placeholder 4"/>
          <p:cNvSpPr>
            <a:spLocks noGrp="1"/>
          </p:cNvSpPr>
          <p:nvPr>
            <p:ph type="body" idx="1"/>
          </p:nvPr>
        </p:nvSpPr>
        <p:spPr/>
        <p:txBody>
          <a:bodyPr/>
          <a:lstStyle/>
          <a:p>
            <a:r>
              <a:rPr lang="en-US" dirty="0" smtClean="0"/>
              <a:t>Database </a:t>
            </a:r>
            <a:r>
              <a:rPr lang="en-US" dirty="0"/>
              <a:t>Architecture</a:t>
            </a:r>
          </a:p>
        </p:txBody>
      </p:sp>
    </p:spTree>
    <p:extLst>
      <p:ext uri="{BB962C8B-B14F-4D97-AF65-F5344CB8AC3E}">
        <p14:creationId xmlns:p14="http://schemas.microsoft.com/office/powerpoint/2010/main" val="13170776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Users\MIKE\git\hairy-wookie\Minibase\FinalProject\diagrams\relationship\relationshipdiagra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457200"/>
            <a:ext cx="7653338" cy="74260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191127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174</TotalTime>
  <Words>297</Words>
  <Application>Microsoft Office PowerPoint</Application>
  <PresentationFormat>On-screen Show (4:3)</PresentationFormat>
  <Paragraphs>73</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Social Networking Website</vt:lpstr>
      <vt:lpstr>Summary</vt:lpstr>
      <vt:lpstr>Background</vt:lpstr>
      <vt:lpstr>Use case Diagram</vt:lpstr>
      <vt:lpstr>PowerPoint Presentation</vt:lpstr>
      <vt:lpstr>ER Diagram</vt:lpstr>
      <vt:lpstr>PowerPoint Presentation</vt:lpstr>
      <vt:lpstr>Relationship View Diagram</vt:lpstr>
      <vt:lpstr>PowerPoint Presentation</vt:lpstr>
      <vt:lpstr>Normalization Analysis</vt:lpstr>
      <vt:lpstr>Normalization Analysis (cont.)</vt:lpstr>
      <vt:lpstr>Schema</vt:lpstr>
      <vt:lpstr>PowerPoint Presentation</vt:lpstr>
      <vt:lpstr>PowerPoint Presentation</vt:lpstr>
      <vt:lpstr>Query 1</vt:lpstr>
      <vt:lpstr>Query 2</vt:lpstr>
      <vt:lpstr>Query 3</vt:lpstr>
      <vt:lpstr>Query 4</vt:lpstr>
      <vt:lpstr>Query 5</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 Networking Website</dc:title>
  <dc:creator>MIKE</dc:creator>
  <cp:lastModifiedBy>MIKE</cp:lastModifiedBy>
  <cp:revision>38</cp:revision>
  <dcterms:created xsi:type="dcterms:W3CDTF">2006-08-16T00:00:00Z</dcterms:created>
  <dcterms:modified xsi:type="dcterms:W3CDTF">2014-08-27T01:41:34Z</dcterms:modified>
</cp:coreProperties>
</file>