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80"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dirty="0" err="1" smtClean="0"/>
              <a:t>Shaneline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rmAutofit/>
          </a:bodyPr>
          <a:lstStyle/>
          <a:p>
            <a:pPr marL="514350" indent="-514350">
              <a:buFont typeface="+mj-lt"/>
              <a:buAutoNum type="arabicPeriod"/>
            </a:pPr>
            <a:r>
              <a:rPr lang="en-US" sz="2600" dirty="0" smtClean="0"/>
              <a:t> </a:t>
            </a:r>
            <a:r>
              <a:rPr lang="en-US" sz="2600" b="1" dirty="0" smtClean="0"/>
              <a:t>User</a:t>
            </a:r>
            <a:r>
              <a:rPr lang="en-US" sz="2600" dirty="0" smtClean="0"/>
              <a:t>[</a:t>
            </a:r>
            <a:r>
              <a:rPr lang="en-US" sz="2600" u="sng" dirty="0" err="1" smtClean="0"/>
              <a:t>userId</a:t>
            </a:r>
            <a:r>
              <a:rPr lang="en-US" sz="2600" dirty="0" smtClean="0"/>
              <a:t>, </a:t>
            </a:r>
            <a:r>
              <a:rPr lang="en-US" sz="2600" dirty="0" err="1" smtClean="0"/>
              <a:t>joindate</a:t>
            </a:r>
            <a:r>
              <a:rPr lang="en-US" sz="2600" dirty="0" smtClean="0"/>
              <a:t>, username, password, </a:t>
            </a:r>
            <a:r>
              <a:rPr lang="en-US" sz="2600" dirty="0" err="1" smtClean="0"/>
              <a:t>profile_pic_id</a:t>
            </a:r>
            <a:r>
              <a:rPr lang="en-US" sz="2600" dirty="0" smtClean="0"/>
              <a:t>]</a:t>
            </a:r>
          </a:p>
          <a:p>
            <a:pPr marL="514350" indent="-514350">
              <a:buFont typeface="+mj-lt"/>
              <a:buAutoNum type="arabicPeriod"/>
            </a:pPr>
            <a:r>
              <a:rPr lang="en-US" sz="2600" dirty="0" smtClean="0"/>
              <a:t> </a:t>
            </a:r>
            <a:r>
              <a:rPr lang="en-US" sz="2600" b="1" dirty="0" smtClean="0"/>
              <a:t>Friends</a:t>
            </a:r>
            <a:r>
              <a:rPr lang="en-US" sz="2600" dirty="0" smtClean="0"/>
              <a:t>[</a:t>
            </a:r>
            <a:r>
              <a:rPr lang="en-US" sz="2600" u="sng" dirty="0" err="1" smtClean="0"/>
              <a:t>friendID</a:t>
            </a:r>
            <a:r>
              <a:rPr lang="en-US" sz="2600" dirty="0" smtClean="0"/>
              <a:t>, </a:t>
            </a:r>
            <a:r>
              <a:rPr lang="en-US" sz="2600" dirty="0" err="1" smtClean="0"/>
              <a:t>userID</a:t>
            </a:r>
            <a:r>
              <a:rPr lang="en-US" sz="2600" dirty="0" smtClean="0"/>
              <a:t>, </a:t>
            </a:r>
            <a:r>
              <a:rPr lang="en-US" sz="2600" dirty="0" err="1" smtClean="0"/>
              <a:t>friend_user_id</a:t>
            </a:r>
            <a:r>
              <a:rPr lang="en-US" sz="2600" dirty="0" smtClean="0"/>
              <a:t>]</a:t>
            </a:r>
          </a:p>
          <a:p>
            <a:pPr marL="514350" indent="-514350">
              <a:buFont typeface="+mj-lt"/>
              <a:buAutoNum type="arabicPeriod"/>
            </a:pPr>
            <a:r>
              <a:rPr lang="en-US" sz="2600" dirty="0" smtClean="0"/>
              <a:t> </a:t>
            </a:r>
            <a:r>
              <a:rPr lang="en-US" sz="2600" b="1" dirty="0" err="1" smtClean="0"/>
              <a:t>PhotoFiles</a:t>
            </a:r>
            <a:r>
              <a:rPr lang="en-US" sz="2600" dirty="0" smtClean="0"/>
              <a:t>[</a:t>
            </a:r>
            <a:r>
              <a:rPr lang="en-US" sz="2600" u="sng" dirty="0" err="1" smtClean="0"/>
              <a:t>photoId</a:t>
            </a:r>
            <a:r>
              <a:rPr lang="en-US" sz="2600" dirty="0" err="1" smtClean="0"/>
              <a:t>,uploaddate</a:t>
            </a:r>
            <a:r>
              <a:rPr lang="en-US" sz="2600" dirty="0" smtClean="0"/>
              <a:t>, </a:t>
            </a:r>
            <a:r>
              <a:rPr lang="en-US" sz="2600" dirty="0" err="1" smtClean="0"/>
              <a:t>uploadname</a:t>
            </a:r>
            <a:r>
              <a:rPr lang="en-US" sz="2600" dirty="0" smtClean="0"/>
              <a:t>, caption, </a:t>
            </a:r>
            <a:r>
              <a:rPr lang="en-US" sz="2600" dirty="0" err="1" smtClean="0"/>
              <a:t>filelocation</a:t>
            </a:r>
            <a:r>
              <a:rPr lang="en-US" sz="2600" dirty="0" smtClean="0"/>
              <a:t>, </a:t>
            </a:r>
            <a:r>
              <a:rPr lang="en-US" sz="2600" dirty="0" err="1" smtClean="0"/>
              <a:t>album_id</a:t>
            </a:r>
            <a:r>
              <a:rPr lang="en-US" sz="2600" dirty="0" smtClean="0"/>
              <a:t>]</a:t>
            </a:r>
            <a:endParaRPr lang="en-US" sz="2600" dirty="0"/>
          </a:p>
          <a:p>
            <a:pPr marL="514350" indent="-514350">
              <a:buFont typeface="+mj-lt"/>
              <a:buAutoNum type="arabicPeriod"/>
            </a:pPr>
            <a:r>
              <a:rPr lang="en-US" sz="2600" dirty="0" smtClean="0"/>
              <a:t> </a:t>
            </a:r>
            <a:r>
              <a:rPr lang="en-US" sz="2600" b="1" dirty="0" err="1" smtClean="0"/>
              <a:t>PhotoUserLinks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p>
          <a:p>
            <a:pPr marL="514350" indent="-514350">
              <a:buFont typeface="+mj-lt"/>
              <a:buAutoNum type="arabicPeriod"/>
            </a:pPr>
            <a:r>
              <a:rPr lang="en-US" sz="2600" dirty="0" smtClean="0"/>
              <a:t> </a:t>
            </a:r>
            <a:r>
              <a:rPr lang="en-US" sz="2600" b="1" dirty="0" err="1" smtClean="0"/>
              <a:t>PhotoComments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PhotoLike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CommentLike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commentID</a:t>
            </a:r>
            <a:r>
              <a:rPr lang="en-US" sz="2600" dirty="0" smtClean="0"/>
              <a:t>]</a:t>
            </a:r>
          </a:p>
          <a:p>
            <a:pPr marL="514350" indent="-514350">
              <a:buFont typeface="+mj-lt"/>
              <a:buAutoNum type="arabicPeriod"/>
            </a:pPr>
            <a:r>
              <a:rPr lang="en-US" sz="2600" dirty="0" smtClean="0"/>
              <a:t> </a:t>
            </a:r>
            <a:r>
              <a:rPr lang="en-US" sz="2600" b="1" dirty="0" err="1" smtClean="0"/>
              <a:t>UserGroups</a:t>
            </a:r>
            <a:r>
              <a:rPr lang="en-US" sz="2600" dirty="0" smtClean="0"/>
              <a:t>[</a:t>
            </a:r>
            <a:r>
              <a:rPr lang="en-US" sz="2600" u="sng" dirty="0" err="1" smtClean="0"/>
              <a:t>groupID</a:t>
            </a:r>
            <a:r>
              <a:rPr lang="en-US" sz="2600" dirty="0" smtClean="0"/>
              <a:t>, </a:t>
            </a:r>
            <a:r>
              <a:rPr lang="en-US" sz="2600" dirty="0" err="1"/>
              <a:t>userID</a:t>
            </a:r>
            <a:r>
              <a:rPr lang="en-US" sz="2600" dirty="0"/>
              <a:t>, </a:t>
            </a:r>
            <a:r>
              <a:rPr lang="en-US" sz="2600" dirty="0" err="1" smtClean="0"/>
              <a:t>joinDate</a:t>
            </a:r>
            <a:r>
              <a:rPr lang="en-US" sz="2600" dirty="0" smtClean="0"/>
              <a:t>, </a:t>
            </a:r>
            <a:r>
              <a:rPr lang="en-US" sz="2600" dirty="0" err="1" smtClean="0"/>
              <a:t>groupID</a:t>
            </a:r>
            <a:r>
              <a:rPr lang="en-US" sz="2600" dirty="0" smtClean="0"/>
              <a:t>]</a:t>
            </a:r>
            <a:endParaRPr lang="en-US" sz="26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Arial" panose="020B0604020202020204" pitchFamily="34" charset="0"/>
              <a:buAutoNum type="arabicPeriod" startAt="9"/>
            </a:pPr>
            <a:r>
              <a:rPr lang="en-US" sz="2400" dirty="0" smtClean="0"/>
              <a:t> </a:t>
            </a:r>
            <a:r>
              <a:rPr lang="en-US" sz="2400" b="1" dirty="0" err="1" smtClean="0"/>
              <a:t>GroupComments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a:t>groupID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GroupMembers</a:t>
            </a:r>
            <a:r>
              <a:rPr lang="en-US" sz="2400" dirty="0" smtClean="0"/>
              <a:t>[</a:t>
            </a:r>
            <a:r>
              <a:rPr lang="en-US" sz="2400" u="sng" dirty="0" err="1" smtClean="0"/>
              <a:t>groupMemberID</a:t>
            </a:r>
            <a:r>
              <a:rPr lang="en-US" sz="2400" dirty="0"/>
              <a:t>, </a:t>
            </a:r>
            <a:r>
              <a:rPr lang="en-US" sz="2400" dirty="0" err="1" smtClean="0"/>
              <a:t>joinDate</a:t>
            </a:r>
            <a:r>
              <a:rPr lang="en-US" sz="2400" dirty="0" smtClean="0"/>
              <a:t>, </a:t>
            </a:r>
            <a:r>
              <a:rPr lang="en-US" sz="2400" dirty="0" err="1" smtClean="0"/>
              <a:t>groupID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GroupCommentLike</a:t>
            </a:r>
            <a:r>
              <a:rPr lang="en-US" sz="2400" dirty="0" smtClean="0"/>
              <a:t>[</a:t>
            </a:r>
            <a:r>
              <a:rPr lang="en-US" sz="2400" u="sng" dirty="0" err="1" smtClean="0"/>
              <a:t>groupCommentLikeID</a:t>
            </a:r>
            <a:r>
              <a:rPr lang="en-US" sz="2400" dirty="0"/>
              <a:t>, </a:t>
            </a:r>
            <a:r>
              <a:rPr lang="en-US" sz="2400" dirty="0" err="1"/>
              <a:t>userID</a:t>
            </a:r>
            <a:r>
              <a:rPr lang="en-US" sz="2400" dirty="0"/>
              <a:t>, </a:t>
            </a:r>
            <a:r>
              <a:rPr lang="en-US" sz="2400" dirty="0" err="1" smtClean="0"/>
              <a:t>groupCommentID</a:t>
            </a:r>
            <a:r>
              <a:rPr lang="en-US" sz="2400" dirty="0"/>
              <a:t>]</a:t>
            </a:r>
          </a:p>
          <a:p>
            <a:pPr marL="514350" indent="-514350">
              <a:buFont typeface="Arial" panose="020B0604020202020204" pitchFamily="34" charset="0"/>
              <a:buAutoNum type="arabicPeriod" startAt="9"/>
            </a:pPr>
            <a:r>
              <a:rPr lang="en-US" sz="2400" dirty="0" smtClean="0"/>
              <a:t> </a:t>
            </a:r>
            <a:r>
              <a:rPr lang="en-US" sz="2400" b="1" dirty="0" smtClean="0"/>
              <a:t>Events</a:t>
            </a:r>
            <a:r>
              <a:rPr lang="en-US" sz="2400" dirty="0" smtClean="0"/>
              <a:t>[</a:t>
            </a:r>
            <a:r>
              <a:rPr lang="en-US" sz="2400" u="sng" dirty="0" err="1" smtClean="0"/>
              <a:t>eventID</a:t>
            </a:r>
            <a:r>
              <a:rPr lang="en-US" sz="2400" dirty="0" smtClean="0"/>
              <a:t>, </a:t>
            </a:r>
            <a:r>
              <a:rPr lang="en-US" sz="2400" dirty="0" err="1" smtClean="0"/>
              <a:t>eventDate</a:t>
            </a:r>
            <a:r>
              <a:rPr lang="en-US" sz="2400" dirty="0"/>
              <a:t>, </a:t>
            </a:r>
            <a:r>
              <a:rPr lang="en-US" sz="2400" dirty="0" err="1" smtClean="0"/>
              <a:t>eventName</a:t>
            </a:r>
            <a:r>
              <a:rPr lang="en-US" sz="2400" dirty="0" smtClean="0"/>
              <a:t>, </a:t>
            </a:r>
            <a:r>
              <a:rPr lang="en-US" sz="2400" dirty="0" err="1" smtClean="0"/>
              <a:t>userID</a:t>
            </a:r>
            <a:r>
              <a:rPr lang="en-US" sz="2400" dirty="0" smtClean="0"/>
              <a:t>, </a:t>
            </a:r>
            <a:r>
              <a:rPr lang="en-US" sz="2400" dirty="0" err="1" smtClean="0"/>
              <a:t>profilepicID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smtClean="0"/>
              <a:t>eventID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EventMembers</a:t>
            </a:r>
            <a:r>
              <a:rPr lang="en-US" sz="2400" dirty="0" smtClean="0"/>
              <a:t>[</a:t>
            </a:r>
            <a:r>
              <a:rPr lang="en-US" sz="2400" u="sng" dirty="0" err="1" smtClean="0"/>
              <a:t>eventMemberID</a:t>
            </a:r>
            <a:r>
              <a:rPr lang="en-US" sz="2400" dirty="0"/>
              <a:t>, </a:t>
            </a:r>
            <a:r>
              <a:rPr lang="en-US" sz="2400" dirty="0" err="1" smtClean="0"/>
              <a:t>joinDate</a:t>
            </a:r>
            <a:r>
              <a:rPr lang="en-US" sz="2400" dirty="0" smtClean="0"/>
              <a:t>, </a:t>
            </a:r>
            <a:r>
              <a:rPr lang="en-US" sz="2400" dirty="0" err="1" smtClean="0"/>
              <a:t>eventID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EventCommentLike</a:t>
            </a:r>
            <a:r>
              <a:rPr lang="en-US" sz="2400" dirty="0" smtClean="0"/>
              <a:t>[</a:t>
            </a:r>
            <a:r>
              <a:rPr lang="en-US" sz="2400" u="sng" dirty="0" err="1" smtClean="0"/>
              <a:t>eventCommentID</a:t>
            </a:r>
            <a:r>
              <a:rPr lang="en-US" sz="2400" dirty="0"/>
              <a:t>, </a:t>
            </a:r>
            <a:r>
              <a:rPr lang="en-US" sz="2400" dirty="0" err="1"/>
              <a:t>userID</a:t>
            </a:r>
            <a:r>
              <a:rPr lang="en-US" sz="2400" dirty="0"/>
              <a:t>, </a:t>
            </a:r>
            <a:r>
              <a:rPr lang="en-US" sz="2400" dirty="0" err="1" smtClean="0"/>
              <a:t>eventCommentID</a:t>
            </a:r>
            <a:r>
              <a:rPr lang="en-US" sz="2400" dirty="0" smtClean="0"/>
              <a:t>]</a:t>
            </a:r>
          </a:p>
          <a:p>
            <a:pPr marL="514350" indent="-514350">
              <a:buFont typeface="Arial" panose="020B0604020202020204" pitchFamily="34" charset="0"/>
              <a:buAutoNum type="arabicPeriod" startAt="9"/>
            </a:pPr>
            <a:r>
              <a:rPr lang="en-US" sz="2400" dirty="0" smtClean="0"/>
              <a:t> </a:t>
            </a:r>
            <a:r>
              <a:rPr lang="en-US" sz="2400" b="1" dirty="0" err="1" smtClean="0"/>
              <a:t>PhotoAlbums</a:t>
            </a:r>
            <a:r>
              <a:rPr lang="en-US" sz="2400" b="1" dirty="0" smtClean="0"/>
              <a:t> </a:t>
            </a:r>
            <a:r>
              <a:rPr lang="en-US" sz="2400" dirty="0" smtClean="0"/>
              <a:t>[</a:t>
            </a:r>
            <a:r>
              <a:rPr lang="en-US" sz="2400" u="sng" dirty="0" err="1" smtClean="0"/>
              <a:t>albumID</a:t>
            </a:r>
            <a:r>
              <a:rPr lang="en-US" sz="2400" dirty="0"/>
              <a:t>, </a:t>
            </a:r>
            <a:r>
              <a:rPr lang="en-US" sz="2400" dirty="0" err="1"/>
              <a:t>userID</a:t>
            </a:r>
            <a:r>
              <a:rPr lang="en-US" sz="2400" dirty="0"/>
              <a:t>, </a:t>
            </a:r>
            <a:r>
              <a:rPr lang="en-US" sz="2400" dirty="0" err="1" smtClean="0"/>
              <a:t>albumName</a:t>
            </a:r>
            <a:r>
              <a:rPr lang="en-US" sz="2400" dirty="0" smtClean="0"/>
              <a:t>, description]</a:t>
            </a:r>
            <a:endParaRPr lang="en-US" sz="24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KE\Dropbox\database\final\final_pro\relationship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43" y="-353848"/>
            <a:ext cx="7469414" cy="721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297</Words>
  <Application>Microsoft Office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MIKE</cp:lastModifiedBy>
  <cp:revision>36</cp:revision>
  <dcterms:created xsi:type="dcterms:W3CDTF">2006-08-16T00:00:00Z</dcterms:created>
  <dcterms:modified xsi:type="dcterms:W3CDTF">2014-08-22T02:12:17Z</dcterms:modified>
</cp:coreProperties>
</file>