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dirty="0" err="1" smtClean="0"/>
              <a:t>Shanline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In our initial schema we had the following tables:</a:t>
            </a:r>
          </a:p>
          <a:p>
            <a:endParaRPr lang="en-US" dirty="0" smtClean="0"/>
          </a:p>
          <a:p>
            <a:pPr marL="514350" lvl="0" indent="-514350">
              <a:buFont typeface="+mj-lt"/>
              <a:buAutoNum type="arabicPeriod"/>
            </a:pPr>
            <a:r>
              <a:rPr lang="en-US" b="1" dirty="0" err="1"/>
              <a:t>GroupCommentLike</a:t>
            </a:r>
            <a:r>
              <a:rPr lang="en-US" dirty="0"/>
              <a:t>[</a:t>
            </a:r>
            <a:r>
              <a:rPr lang="en-US" u="sng" dirty="0" err="1"/>
              <a:t>user_id</a:t>
            </a:r>
            <a:r>
              <a:rPr lang="en-US" dirty="0"/>
              <a:t>, </a:t>
            </a:r>
            <a:r>
              <a:rPr lang="en-US" u="sng" dirty="0" err="1"/>
              <a:t>group_Comment_id</a:t>
            </a:r>
            <a:r>
              <a:rPr lang="en-US" dirty="0"/>
              <a:t>, </a:t>
            </a:r>
            <a:r>
              <a:rPr lang="en-US" dirty="0" err="1"/>
              <a:t>group_id</a:t>
            </a:r>
            <a:r>
              <a:rPr lang="en-US" dirty="0"/>
              <a:t>]</a:t>
            </a:r>
          </a:p>
          <a:p>
            <a:pPr marL="514350" lvl="0" indent="-514350">
              <a:buFont typeface="+mj-lt"/>
              <a:buAutoNum type="arabicPeriod"/>
            </a:pPr>
            <a:r>
              <a:rPr lang="en-US" b="1" dirty="0" err="1"/>
              <a:t>UserGroups</a:t>
            </a:r>
            <a:r>
              <a:rPr lang="en-US" dirty="0"/>
              <a:t>[</a:t>
            </a:r>
            <a:r>
              <a:rPr lang="en-US" u="sng" dirty="0" err="1"/>
              <a:t>group_id</a:t>
            </a:r>
            <a:r>
              <a:rPr lang="en-US" dirty="0"/>
              <a:t>, </a:t>
            </a:r>
            <a:r>
              <a:rPr lang="en-US" dirty="0" err="1"/>
              <a:t>founder_id</a:t>
            </a:r>
            <a:r>
              <a:rPr lang="en-US" dirty="0"/>
              <a:t>, </a:t>
            </a:r>
            <a:r>
              <a:rPr lang="en-US" dirty="0" err="1"/>
              <a:t>founding_date</a:t>
            </a:r>
            <a:r>
              <a:rPr lang="en-US" dirty="0"/>
              <a:t>, </a:t>
            </a:r>
            <a:r>
              <a:rPr lang="en-US" dirty="0" err="1"/>
              <a:t>groupname</a:t>
            </a:r>
            <a:r>
              <a:rPr lang="en-US" dirty="0"/>
              <a:t>, </a:t>
            </a:r>
            <a:r>
              <a:rPr lang="en-US" dirty="0" err="1"/>
              <a:t>group_pic_id</a:t>
            </a:r>
            <a:r>
              <a:rPr lang="en-US" dirty="0"/>
              <a:t>, </a:t>
            </a:r>
            <a:r>
              <a:rPr lang="en-US" dirty="0" err="1"/>
              <a:t>about_text</a:t>
            </a:r>
            <a:r>
              <a:rPr lang="en-US" dirty="0"/>
              <a:t>]</a:t>
            </a:r>
          </a:p>
          <a:p>
            <a:pPr marL="514350" lvl="0" indent="-514350">
              <a:buFont typeface="+mj-lt"/>
              <a:buAutoNum type="arabicPeriod"/>
            </a:pPr>
            <a:r>
              <a:rPr lang="en-US" b="1" dirty="0" err="1"/>
              <a:t>GroupComments</a:t>
            </a:r>
            <a:r>
              <a:rPr lang="en-US" dirty="0"/>
              <a:t>[</a:t>
            </a:r>
            <a:r>
              <a:rPr lang="en-US" u="sng" dirty="0" err="1"/>
              <a:t>comment_id</a:t>
            </a:r>
            <a:r>
              <a:rPr lang="en-US" dirty="0"/>
              <a:t>, </a:t>
            </a:r>
            <a:r>
              <a:rPr lang="en-US" dirty="0" err="1"/>
              <a:t>user_id</a:t>
            </a:r>
            <a:r>
              <a:rPr lang="en-US" dirty="0"/>
              <a:t>, </a:t>
            </a:r>
            <a:r>
              <a:rPr lang="en-US" dirty="0" err="1"/>
              <a:t>group_id</a:t>
            </a:r>
            <a:r>
              <a:rPr lang="en-US" dirty="0"/>
              <a:t>, </a:t>
            </a:r>
            <a:r>
              <a:rPr lang="en-US" dirty="0" err="1"/>
              <a:t>comment_text</a:t>
            </a:r>
            <a:r>
              <a:rPr lang="en-US" dirty="0"/>
              <a:t>]</a:t>
            </a:r>
          </a:p>
          <a:p>
            <a:pPr marL="514350" lvl="0" indent="-514350">
              <a:buFont typeface="+mj-lt"/>
              <a:buAutoNum type="arabicPeriod"/>
            </a:pPr>
            <a:r>
              <a:rPr lang="en-US" b="1" dirty="0" err="1"/>
              <a:t>EventCommentLike</a:t>
            </a:r>
            <a:r>
              <a:rPr lang="en-US" dirty="0"/>
              <a:t>[</a:t>
            </a:r>
            <a:r>
              <a:rPr lang="en-US" dirty="0" err="1"/>
              <a:t>user_id</a:t>
            </a:r>
            <a:r>
              <a:rPr lang="en-US" dirty="0"/>
              <a:t>, </a:t>
            </a:r>
            <a:r>
              <a:rPr lang="en-US" dirty="0" err="1"/>
              <a:t>comment_id</a:t>
            </a:r>
            <a:r>
              <a:rPr lang="en-US" dirty="0"/>
              <a:t>, </a:t>
            </a:r>
            <a:r>
              <a:rPr lang="en-US" dirty="0" err="1"/>
              <a:t>event_id</a:t>
            </a:r>
            <a:r>
              <a:rPr lang="en-US" dirty="0"/>
              <a:t>]</a:t>
            </a:r>
          </a:p>
          <a:p>
            <a:pPr marL="514350" lvl="0" indent="-514350">
              <a:buFont typeface="+mj-lt"/>
              <a:buAutoNum type="arabicPeriod"/>
            </a:pPr>
            <a:r>
              <a:rPr lang="en-US" b="1" dirty="0"/>
              <a:t>Events</a:t>
            </a:r>
            <a:r>
              <a:rPr lang="en-US" dirty="0"/>
              <a:t>[</a:t>
            </a:r>
            <a:r>
              <a:rPr lang="en-US" u="sng" dirty="0" err="1"/>
              <a:t>event_id</a:t>
            </a:r>
            <a:r>
              <a:rPr lang="en-US" dirty="0"/>
              <a:t>, </a:t>
            </a:r>
            <a:r>
              <a:rPr lang="en-US" dirty="0" err="1"/>
              <a:t>eventdate</a:t>
            </a:r>
            <a:r>
              <a:rPr lang="en-US" dirty="0"/>
              <a:t>, </a:t>
            </a:r>
            <a:r>
              <a:rPr lang="en-US" dirty="0" err="1"/>
              <a:t>eventname</a:t>
            </a:r>
            <a:r>
              <a:rPr lang="en-US" dirty="0"/>
              <a:t>, </a:t>
            </a:r>
            <a:r>
              <a:rPr lang="en-US" dirty="0" err="1"/>
              <a:t>host_id</a:t>
            </a:r>
            <a:r>
              <a:rPr lang="en-US" dirty="0"/>
              <a:t>, </a:t>
            </a:r>
            <a:r>
              <a:rPr lang="en-US" dirty="0" err="1"/>
              <a:t>event_pic_id</a:t>
            </a:r>
            <a:r>
              <a:rPr lang="en-US" dirty="0"/>
              <a:t>]</a:t>
            </a:r>
          </a:p>
          <a:p>
            <a:pPr marL="514350" lvl="0" indent="-514350">
              <a:buFont typeface="+mj-lt"/>
              <a:buAutoNum type="arabicPeriod"/>
            </a:pPr>
            <a:r>
              <a:rPr lang="en-US" b="1" dirty="0" err="1" smtClean="0"/>
              <a:t>EventComments</a:t>
            </a:r>
            <a:r>
              <a:rPr lang="en-US" dirty="0" smtClean="0"/>
              <a:t>[</a:t>
            </a:r>
            <a:r>
              <a:rPr lang="en-US" u="sng" dirty="0" err="1" smtClean="0"/>
              <a:t>comment_id</a:t>
            </a:r>
            <a:r>
              <a:rPr lang="en-US" dirty="0" smtClean="0"/>
              <a:t>, </a:t>
            </a:r>
            <a:r>
              <a:rPr lang="en-US" dirty="0" err="1" smtClean="0"/>
              <a:t>user_id</a:t>
            </a:r>
            <a:r>
              <a:rPr lang="en-US" dirty="0" smtClean="0"/>
              <a:t>, </a:t>
            </a:r>
            <a:r>
              <a:rPr lang="en-US" dirty="0" err="1" smtClean="0"/>
              <a:t>event_id</a:t>
            </a:r>
            <a:r>
              <a:rPr lang="en-US" dirty="0" smtClean="0"/>
              <a:t>, </a:t>
            </a:r>
            <a:r>
              <a:rPr lang="en-US" dirty="0" err="1" smtClean="0"/>
              <a:t>comment_text</a:t>
            </a:r>
            <a:r>
              <a:rPr lang="en-US" dirty="0" smtClean="0"/>
              <a:t>]</a:t>
            </a:r>
          </a:p>
          <a:p>
            <a:pPr marL="514350" lvl="0" indent="-514350">
              <a:buFont typeface="+mj-lt"/>
              <a:buAutoNum type="arabicPeriod"/>
            </a:pPr>
            <a:endParaRPr lang="en-US" dirty="0" smtClean="0"/>
          </a:p>
          <a:p>
            <a:pPr marL="514350" lvl="0" indent="-514350">
              <a:buFont typeface="+mj-lt"/>
              <a:buAutoNum type="arabicPeriod"/>
            </a:pPr>
            <a:endParaRPr lang="en-US" dirty="0" smtClean="0"/>
          </a:p>
          <a:p>
            <a:pPr marL="0" indent="0">
              <a:buNone/>
            </a:pPr>
            <a:r>
              <a:rPr lang="en-US" dirty="0" smtClean="0"/>
              <a:t>In </a:t>
            </a:r>
            <a:r>
              <a:rPr lang="en-US" dirty="0"/>
              <a:t>table 1, </a:t>
            </a:r>
            <a:r>
              <a:rPr lang="en-US" dirty="0" err="1"/>
              <a:t>group_comment_id</a:t>
            </a:r>
            <a:r>
              <a:rPr lang="en-US" dirty="0"/>
              <a:t> is dependent on </a:t>
            </a:r>
            <a:r>
              <a:rPr lang="en-US" dirty="0" err="1"/>
              <a:t>group_id</a:t>
            </a:r>
            <a:r>
              <a:rPr lang="en-US" dirty="0"/>
              <a:t>, since the group ID can be derived from the group comment ID. The same thing is valid for table 4 with the event ID.</a:t>
            </a:r>
          </a:p>
          <a:p>
            <a:pPr marL="0" indent="0">
              <a:buNone/>
            </a:pPr>
            <a:endParaRPr lang="en-US" dirty="0"/>
          </a:p>
          <a:p>
            <a:pPr marL="0" indent="0">
              <a:buNone/>
            </a:pPr>
            <a:r>
              <a:rPr lang="en-US" dirty="0"/>
              <a:t>As a solution, we completely removed the group ID because it carried redundant data that was already included in the group comment ID</a:t>
            </a:r>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Autofit/>
          </a:bodyPr>
          <a:lstStyle/>
          <a:p>
            <a:pPr marL="514350" indent="-514350">
              <a:buFont typeface="+mj-lt"/>
              <a:buAutoNum type="arabicPeriod"/>
            </a:pPr>
            <a:r>
              <a:rPr lang="en-US" sz="2800" dirty="0" smtClean="0"/>
              <a:t> </a:t>
            </a:r>
            <a:r>
              <a:rPr lang="en-US" sz="2800" b="1" dirty="0" smtClean="0"/>
              <a:t>User</a:t>
            </a:r>
            <a:r>
              <a:rPr lang="en-US" sz="2800" dirty="0" smtClean="0"/>
              <a:t>[</a:t>
            </a:r>
            <a:r>
              <a:rPr lang="en-US" sz="2800" u="sng" dirty="0" smtClean="0"/>
              <a:t>user_id</a:t>
            </a:r>
            <a:r>
              <a:rPr lang="en-US" sz="2800" dirty="0" smtClean="0"/>
              <a:t>, joindate, username, password, profile_pic_id]</a:t>
            </a:r>
          </a:p>
          <a:p>
            <a:pPr marL="514350" indent="-514350">
              <a:buFont typeface="+mj-lt"/>
              <a:buAutoNum type="arabicPeriod"/>
            </a:pPr>
            <a:r>
              <a:rPr lang="en-US" sz="2800" dirty="0" smtClean="0"/>
              <a:t> </a:t>
            </a:r>
            <a:r>
              <a:rPr lang="en-US" sz="2800" b="1" dirty="0" smtClean="0"/>
              <a:t>UserFriends</a:t>
            </a:r>
            <a:r>
              <a:rPr lang="en-US" sz="2800" dirty="0" smtClean="0"/>
              <a:t>[ </a:t>
            </a:r>
            <a:r>
              <a:rPr lang="en-US" sz="2800" u="sng" dirty="0" smtClean="0"/>
              <a:t>userID</a:t>
            </a:r>
            <a:r>
              <a:rPr lang="en-US" sz="2800" dirty="0" smtClean="0"/>
              <a:t>, </a:t>
            </a:r>
            <a:r>
              <a:rPr lang="en-US" sz="2800" u="sng" dirty="0" smtClean="0"/>
              <a:t>friend_user_id</a:t>
            </a:r>
            <a:r>
              <a:rPr lang="en-US" sz="2800" dirty="0" smtClean="0"/>
              <a:t>]</a:t>
            </a:r>
          </a:p>
          <a:p>
            <a:pPr marL="514350" indent="-514350">
              <a:buFont typeface="+mj-lt"/>
              <a:buAutoNum type="arabicPeriod"/>
            </a:pPr>
            <a:r>
              <a:rPr lang="en-US" sz="2800" dirty="0" smtClean="0"/>
              <a:t> </a:t>
            </a:r>
            <a:r>
              <a:rPr lang="en-US" sz="2800" b="1" dirty="0" smtClean="0"/>
              <a:t>PhotoFiles</a:t>
            </a:r>
            <a:r>
              <a:rPr lang="en-US" sz="2800" dirty="0" smtClean="0"/>
              <a:t>[</a:t>
            </a:r>
            <a:r>
              <a:rPr lang="en-US" sz="2800" u="sng" dirty="0" smtClean="0"/>
              <a:t>photo_id</a:t>
            </a:r>
            <a:r>
              <a:rPr lang="en-US" sz="2800" dirty="0" smtClean="0"/>
              <a:t>, uploaddate, uploadname, caption, filelocation, owner_id, album_id]</a:t>
            </a:r>
            <a:endParaRPr lang="en-US" sz="2800" dirty="0"/>
          </a:p>
          <a:p>
            <a:pPr marL="514350" indent="-514350">
              <a:buFont typeface="+mj-lt"/>
              <a:buAutoNum type="arabicPeriod"/>
            </a:pPr>
            <a:r>
              <a:rPr lang="en-US" sz="2800" dirty="0" smtClean="0"/>
              <a:t> </a:t>
            </a:r>
            <a:r>
              <a:rPr lang="en-US" sz="2800" b="1" dirty="0" smtClean="0"/>
              <a:t>PhotoComments</a:t>
            </a:r>
            <a:r>
              <a:rPr lang="en-US" sz="2800" dirty="0" smtClean="0"/>
              <a:t>[ </a:t>
            </a:r>
            <a:r>
              <a:rPr lang="en-US" sz="2800" u="sng" dirty="0" smtClean="0"/>
              <a:t>comment_id</a:t>
            </a:r>
            <a:r>
              <a:rPr lang="en-US" sz="2800" dirty="0" smtClean="0"/>
              <a:t>, userID, photo_id, comment_text]</a:t>
            </a:r>
            <a:endParaRPr lang="en-US" sz="2800" dirty="0"/>
          </a:p>
          <a:p>
            <a:pPr marL="514350" indent="-514350">
              <a:buFont typeface="+mj-lt"/>
              <a:buAutoNum type="arabicPeriod"/>
            </a:pPr>
            <a:r>
              <a:rPr lang="en-US" sz="2800" dirty="0"/>
              <a:t> </a:t>
            </a:r>
            <a:r>
              <a:rPr lang="en-US" sz="2800" b="1" dirty="0" smtClean="0"/>
              <a:t>PhotoLike</a:t>
            </a:r>
            <a:r>
              <a:rPr lang="en-US" sz="2800" dirty="0" smtClean="0"/>
              <a:t>[</a:t>
            </a:r>
            <a:r>
              <a:rPr lang="en-US" sz="2800" u="sng" dirty="0" smtClean="0"/>
              <a:t>user_id</a:t>
            </a:r>
            <a:r>
              <a:rPr lang="en-US" sz="2800" dirty="0" smtClean="0"/>
              <a:t>, </a:t>
            </a:r>
            <a:r>
              <a:rPr lang="en-US" sz="2800" u="sng" dirty="0" smtClean="0"/>
              <a:t>photo_id</a:t>
            </a:r>
            <a:r>
              <a:rPr lang="en-US" sz="2800" dirty="0" smtClean="0"/>
              <a:t>]</a:t>
            </a:r>
            <a:endParaRPr lang="en-US" sz="2800" dirty="0"/>
          </a:p>
          <a:p>
            <a:pPr marL="514350" indent="-514350">
              <a:buFont typeface="+mj-lt"/>
              <a:buAutoNum type="arabicPeriod"/>
            </a:pPr>
            <a:r>
              <a:rPr lang="en-US" sz="2800" dirty="0"/>
              <a:t> </a:t>
            </a:r>
            <a:r>
              <a:rPr lang="en-US" sz="2800" b="1" dirty="0" smtClean="0"/>
              <a:t>CommentLike</a:t>
            </a:r>
            <a:r>
              <a:rPr lang="en-US" sz="2800" dirty="0" smtClean="0"/>
              <a:t>[</a:t>
            </a:r>
            <a:r>
              <a:rPr lang="en-US" sz="2800" u="sng" dirty="0" smtClean="0"/>
              <a:t>user_id</a:t>
            </a:r>
            <a:r>
              <a:rPr lang="en-US" sz="2800" dirty="0" smtClean="0"/>
              <a:t>, </a:t>
            </a:r>
            <a:r>
              <a:rPr lang="en-US" sz="2800" u="sng" dirty="0" smtClean="0"/>
              <a:t>comment_id</a:t>
            </a:r>
            <a:r>
              <a:rPr lang="en-US" sz="2800" dirty="0" smtClean="0"/>
              <a:t>]</a:t>
            </a:r>
          </a:p>
          <a:p>
            <a:pPr marL="514350" indent="-514350">
              <a:buFont typeface="+mj-lt"/>
              <a:buAutoNum type="arabicPeriod"/>
            </a:pPr>
            <a:r>
              <a:rPr lang="en-US" sz="2800" dirty="0" smtClean="0"/>
              <a:t> </a:t>
            </a:r>
            <a:r>
              <a:rPr lang="en-US" sz="2800" b="1" dirty="0" smtClean="0"/>
              <a:t>UserGroups</a:t>
            </a:r>
            <a:r>
              <a:rPr lang="en-US" sz="2800" dirty="0" smtClean="0"/>
              <a:t>[</a:t>
            </a:r>
            <a:r>
              <a:rPr lang="en-US" sz="2800" u="sng" dirty="0" smtClean="0"/>
              <a:t>group_id</a:t>
            </a:r>
            <a:r>
              <a:rPr lang="en-US" sz="2800" dirty="0" smtClean="0"/>
              <a:t>, founder_id, founding_date, groupname, group_pic_id, about_text]</a:t>
            </a:r>
            <a:endParaRPr lang="en-US" sz="28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mj-lt"/>
              <a:buAutoNum type="arabicPeriod" startAt="8"/>
            </a:pPr>
            <a:r>
              <a:rPr lang="en-US" sz="2800" dirty="0" smtClean="0"/>
              <a:t> </a:t>
            </a:r>
            <a:r>
              <a:rPr lang="en-US" sz="2800" b="1" dirty="0" smtClean="0"/>
              <a:t>GroupComments</a:t>
            </a:r>
            <a:r>
              <a:rPr lang="en-US" sz="2800" dirty="0" smtClean="0"/>
              <a:t>[</a:t>
            </a:r>
            <a:r>
              <a:rPr lang="en-US" sz="2800" u="sng" dirty="0" smtClean="0"/>
              <a:t>comment_id</a:t>
            </a:r>
            <a:r>
              <a:rPr lang="en-US" sz="2800" dirty="0" smtClean="0"/>
              <a:t>, user_id, group_id,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GroupMembers</a:t>
            </a:r>
            <a:r>
              <a:rPr lang="en-US" sz="2800" dirty="0" smtClean="0"/>
              <a:t>[joindate, </a:t>
            </a:r>
            <a:r>
              <a:rPr lang="en-US" sz="2800" u="sng" dirty="0" smtClean="0"/>
              <a:t>group_id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GroupCommentLike</a:t>
            </a:r>
            <a:r>
              <a:rPr lang="en-US" sz="2800" dirty="0" smtClean="0"/>
              <a:t>[</a:t>
            </a:r>
            <a:r>
              <a:rPr lang="en-US" sz="2800" u="sng" dirty="0" smtClean="0"/>
              <a:t>user_id</a:t>
            </a:r>
            <a:r>
              <a:rPr lang="en-US" sz="2800" dirty="0" smtClean="0"/>
              <a:t>, </a:t>
            </a:r>
            <a:r>
              <a:rPr lang="en-US" sz="2800" u="sng" dirty="0" smtClean="0"/>
              <a:t>group_Comment_id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Events</a:t>
            </a:r>
            <a:r>
              <a:rPr lang="en-US" sz="2800" dirty="0" smtClean="0"/>
              <a:t>[</a:t>
            </a:r>
            <a:r>
              <a:rPr lang="en-US" sz="2800" u="sng" dirty="0" err="1" smtClean="0"/>
              <a:t>event_id</a:t>
            </a:r>
            <a:r>
              <a:rPr lang="en-US" sz="2800" dirty="0" smtClean="0"/>
              <a:t>, </a:t>
            </a:r>
            <a:r>
              <a:rPr lang="en-US" sz="2800" dirty="0" err="1" smtClean="0"/>
              <a:t>eventdate</a:t>
            </a:r>
            <a:r>
              <a:rPr lang="en-US" sz="2800" dirty="0"/>
              <a:t>, </a:t>
            </a:r>
            <a:r>
              <a:rPr lang="en-US" sz="2800" dirty="0" err="1" smtClean="0"/>
              <a:t>eventname</a:t>
            </a:r>
            <a:r>
              <a:rPr lang="en-US" sz="2800" dirty="0" smtClean="0"/>
              <a:t>, </a:t>
            </a:r>
            <a:r>
              <a:rPr lang="en-US" sz="2800" dirty="0" err="1" smtClean="0"/>
              <a:t>host_id</a:t>
            </a:r>
            <a:r>
              <a:rPr lang="en-US" sz="2800" dirty="0" smtClean="0"/>
              <a:t>, </a:t>
            </a:r>
            <a:r>
              <a:rPr lang="en-US" sz="2800" dirty="0" err="1" smtClean="0"/>
              <a:t>event_pic_id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EventComments</a:t>
            </a:r>
            <a:r>
              <a:rPr lang="en-US" sz="2800" dirty="0" smtClean="0"/>
              <a:t>[</a:t>
            </a:r>
            <a:r>
              <a:rPr lang="en-US" sz="2800" u="sng" dirty="0" smtClean="0"/>
              <a:t>comment_id</a:t>
            </a:r>
            <a:r>
              <a:rPr lang="en-US" sz="2800" dirty="0" smtClean="0"/>
              <a:t>, user_id, </a:t>
            </a:r>
            <a:r>
              <a:rPr lang="en-US" sz="2800" dirty="0" err="1" smtClean="0"/>
              <a:t>event_id</a:t>
            </a:r>
            <a:r>
              <a:rPr lang="en-US" sz="2800" dirty="0" smtClean="0"/>
              <a:t>,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EventMembers</a:t>
            </a:r>
            <a:r>
              <a:rPr lang="en-US" sz="2800" dirty="0" smtClean="0"/>
              <a:t>[joindate, </a:t>
            </a:r>
            <a:r>
              <a:rPr lang="en-US" sz="2800" u="sng" dirty="0" err="1" smtClean="0"/>
              <a:t>event_id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EventCommentLike</a:t>
            </a:r>
            <a:r>
              <a:rPr lang="en-US" sz="2800" dirty="0" smtClean="0"/>
              <a:t>[user_id, comment_id]</a:t>
            </a:r>
          </a:p>
          <a:p>
            <a:pPr marL="514350" indent="-514350">
              <a:buFont typeface="Arial" panose="020B0604020202020204" pitchFamily="34" charset="0"/>
              <a:buAutoNum type="arabicPeriod" startAt="8"/>
            </a:pPr>
            <a:r>
              <a:rPr lang="en-US" sz="2800" dirty="0" smtClean="0"/>
              <a:t> </a:t>
            </a:r>
            <a:r>
              <a:rPr lang="en-US" sz="2800" b="1" dirty="0" smtClean="0"/>
              <a:t>PhotoAlbums </a:t>
            </a:r>
            <a:r>
              <a:rPr lang="en-US" sz="2800" dirty="0" smtClean="0"/>
              <a:t>[</a:t>
            </a:r>
            <a:r>
              <a:rPr lang="en-US" sz="2800" u="sng" dirty="0" smtClean="0"/>
              <a:t>album_id</a:t>
            </a:r>
            <a:r>
              <a:rPr lang="en-US" sz="2800" dirty="0" smtClean="0"/>
              <a:t>, owner_id, </a:t>
            </a:r>
            <a:r>
              <a:rPr lang="en-US" sz="2800" dirty="0" err="1" smtClean="0"/>
              <a:t>albumname</a:t>
            </a:r>
            <a:r>
              <a:rPr lang="en-US" sz="2800" dirty="0" smtClean="0"/>
              <a:t>, description]</a:t>
            </a:r>
            <a:endParaRPr lang="en-US" sz="28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0"/>
            <a:ext cx="8396229" cy="5105400"/>
          </a:xfrm>
        </p:spPr>
      </p:pic>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KE\git\hairy-wookie\Minibase\FinalProject\diagrams\relationship\relationshi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53338" cy="74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414</Words>
  <Application>Microsoft Office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David Shanline</cp:lastModifiedBy>
  <cp:revision>62</cp:revision>
  <dcterms:created xsi:type="dcterms:W3CDTF">2006-08-16T00:00:00Z</dcterms:created>
  <dcterms:modified xsi:type="dcterms:W3CDTF">2014-08-28T15:34:12Z</dcterms:modified>
</cp:coreProperties>
</file>