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70" r:id="rId4"/>
    <p:sldId id="258" r:id="rId5"/>
    <p:sldId id="272" r:id="rId6"/>
    <p:sldId id="271" r:id="rId7"/>
    <p:sldId id="259" r:id="rId8"/>
    <p:sldId id="273" r:id="rId9"/>
    <p:sldId id="260" r:id="rId10"/>
    <p:sldId id="261" r:id="rId11"/>
    <p:sldId id="262" r:id="rId12"/>
    <p:sldId id="263" r:id="rId13"/>
    <p:sldId id="264" r:id="rId14"/>
    <p:sldId id="274" r:id="rId15"/>
    <p:sldId id="265" r:id="rId16"/>
    <p:sldId id="269" r:id="rId17"/>
    <p:sldId id="266" r:id="rId18"/>
    <p:sldId id="267" r:id="rId19"/>
    <p:sldId id="268"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72"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8/28/2014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8/28/2014</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8/28/2014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smtClean="0"/>
              <a:t>Team:</a:t>
            </a:r>
          </a:p>
          <a:p>
            <a:r>
              <a:rPr lang="en-US" dirty="0" err="1" smtClean="0"/>
              <a:t>Annocki</a:t>
            </a:r>
            <a:endParaRPr lang="en-US" dirty="0" smtClean="0"/>
          </a:p>
          <a:p>
            <a:r>
              <a:rPr lang="en-US" dirty="0" smtClean="0"/>
              <a:t>Fast</a:t>
            </a:r>
          </a:p>
          <a:p>
            <a:r>
              <a:rPr lang="en-US" dirty="0" err="1" smtClean="0"/>
              <a:t>Gwalthney</a:t>
            </a:r>
            <a:endParaRPr lang="en-US" dirty="0" smtClean="0"/>
          </a:p>
          <a:p>
            <a:r>
              <a:rPr lang="en-US" dirty="0" smtClean="0"/>
              <a:t>Norris</a:t>
            </a:r>
          </a:p>
          <a:p>
            <a:r>
              <a:rPr lang="en-US" dirty="0" err="1" smtClean="0"/>
              <a:t>Shanline</a:t>
            </a:r>
            <a:endParaRPr lang="en-US" dirty="0"/>
          </a:p>
        </p:txBody>
      </p:sp>
      <p:sp>
        <p:nvSpPr>
          <p:cNvPr id="2" name="Title 1"/>
          <p:cNvSpPr>
            <a:spLocks noGrp="1"/>
          </p:cNvSpPr>
          <p:nvPr>
            <p:ph type="ctrTitle"/>
          </p:nvPr>
        </p:nvSpPr>
        <p:spPr/>
        <p:txBody>
          <a:bodyPr/>
          <a:lstStyle/>
          <a:p>
            <a:r>
              <a:rPr lang="en-US" dirty="0" smtClean="0"/>
              <a:t>Social Networking Website</a:t>
            </a:r>
            <a:endParaRPr lang="en-US" dirty="0"/>
          </a:p>
        </p:txBody>
      </p:sp>
    </p:spTree>
    <p:extLst>
      <p:ext uri="{BB962C8B-B14F-4D97-AF65-F5344CB8AC3E}">
        <p14:creationId xmlns:p14="http://schemas.microsoft.com/office/powerpoint/2010/main" val="34149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Analysis</a:t>
            </a:r>
          </a:p>
        </p:txBody>
      </p:sp>
      <p:sp>
        <p:nvSpPr>
          <p:cNvPr id="3" name="Content Placeholder 2"/>
          <p:cNvSpPr>
            <a:spLocks noGrp="1"/>
          </p:cNvSpPr>
          <p:nvPr>
            <p:ph sz="quarter" idx="1"/>
          </p:nvPr>
        </p:nvSpPr>
        <p:spPr>
          <a:xfrm>
            <a:off x="152400" y="1905000"/>
            <a:ext cx="2590800" cy="4724400"/>
          </a:xfrm>
        </p:spPr>
        <p:txBody>
          <a:bodyPr anchor="t"/>
          <a:lstStyle/>
          <a:p>
            <a:pPr marL="0" indent="0" algn="ctr">
              <a:buNone/>
            </a:pPr>
            <a:r>
              <a:rPr lang="en-US" dirty="0" smtClean="0"/>
              <a:t>1N</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2N</a:t>
            </a:r>
            <a:endParaRPr lang="en-US" dirty="0"/>
          </a:p>
        </p:txBody>
      </p:sp>
      <p:sp>
        <p:nvSpPr>
          <p:cNvPr id="6" name="Content Placeholder 2"/>
          <p:cNvSpPr txBox="1">
            <a:spLocks/>
          </p:cNvSpPr>
          <p:nvPr/>
        </p:nvSpPr>
        <p:spPr>
          <a:xfrm>
            <a:off x="2743200" y="1752600"/>
            <a:ext cx="6096000" cy="4525963"/>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b="1" dirty="0"/>
              <a:t>To make the ‘User’ relation satisfy 1NF, we change it in the following </a:t>
            </a:r>
            <a:r>
              <a:rPr lang="en-US" b="1"/>
              <a:t>way</a:t>
            </a:r>
            <a:r>
              <a:rPr lang="en-US" b="1" smtClean="0"/>
              <a:t>:</a:t>
            </a:r>
          </a:p>
          <a:p>
            <a:pPr marL="0" indent="0">
              <a:buNone/>
            </a:pPr>
            <a:endParaRPr lang="en-US" b="1" dirty="0" smtClean="0"/>
          </a:p>
          <a:p>
            <a:pPr marL="0" indent="0">
              <a:buNone/>
            </a:pPr>
            <a:endParaRPr lang="en-US" b="1" dirty="0"/>
          </a:p>
          <a:p>
            <a:pPr marL="0" indent="0">
              <a:buNone/>
            </a:pPr>
            <a:r>
              <a:rPr lang="en-US" b="1" dirty="0" err="1" smtClean="0"/>
              <a:t>PhotoFiles</a:t>
            </a:r>
            <a:r>
              <a:rPr lang="en-US" dirty="0" smtClean="0"/>
              <a:t>[</a:t>
            </a:r>
            <a:r>
              <a:rPr lang="en-US" dirty="0" err="1" smtClean="0"/>
              <a:t>photo_id</a:t>
            </a:r>
            <a:r>
              <a:rPr lang="en-US" dirty="0"/>
              <a:t>, </a:t>
            </a:r>
            <a:r>
              <a:rPr lang="en-US" dirty="0" err="1"/>
              <a:t>uploaddate</a:t>
            </a:r>
            <a:r>
              <a:rPr lang="en-US" dirty="0"/>
              <a:t>, </a:t>
            </a:r>
            <a:r>
              <a:rPr lang="en-US" dirty="0" err="1"/>
              <a:t>uploadname</a:t>
            </a:r>
            <a:r>
              <a:rPr lang="en-US" dirty="0"/>
              <a:t>, caption, </a:t>
            </a:r>
            <a:r>
              <a:rPr lang="en-US" dirty="0" err="1"/>
              <a:t>filelocation</a:t>
            </a:r>
            <a:r>
              <a:rPr lang="en-US" dirty="0"/>
              <a:t>, </a:t>
            </a:r>
            <a:r>
              <a:rPr lang="en-US" dirty="0" err="1"/>
              <a:t>owner_id</a:t>
            </a:r>
            <a:r>
              <a:rPr lang="en-US" dirty="0"/>
              <a:t>, </a:t>
            </a:r>
            <a:r>
              <a:rPr lang="en-US" dirty="0" err="1"/>
              <a:t>albumname</a:t>
            </a:r>
            <a:r>
              <a:rPr lang="en-US" dirty="0"/>
              <a:t>, description</a:t>
            </a:r>
            <a:r>
              <a:rPr lang="en-US" dirty="0" smtClean="0"/>
              <a:t>]  </a:t>
            </a:r>
            <a:r>
              <a:rPr lang="en-US" dirty="0" smtClean="0">
                <a:sym typeface="Wingdings" panose="05000000000000000000" pitchFamily="2" charset="2"/>
              </a:rPr>
              <a:t> </a:t>
            </a:r>
            <a:endParaRPr lang="en-US" dirty="0"/>
          </a:p>
          <a:p>
            <a:pPr marL="0" indent="0">
              <a:buNone/>
            </a:pPr>
            <a:endParaRPr lang="en-US" dirty="0" smtClean="0"/>
          </a:p>
          <a:p>
            <a:pPr marL="0" indent="0">
              <a:buNone/>
            </a:pPr>
            <a:r>
              <a:rPr lang="en-US" b="1" dirty="0" err="1" smtClean="0"/>
              <a:t>PhotoFiles</a:t>
            </a:r>
            <a:r>
              <a:rPr lang="en-US" dirty="0" smtClean="0"/>
              <a:t>[</a:t>
            </a:r>
            <a:r>
              <a:rPr lang="en-US" dirty="0" err="1" smtClean="0"/>
              <a:t>photo_id</a:t>
            </a:r>
            <a:r>
              <a:rPr lang="en-US" dirty="0"/>
              <a:t>, </a:t>
            </a:r>
            <a:r>
              <a:rPr lang="en-US" dirty="0" err="1"/>
              <a:t>uploaddate</a:t>
            </a:r>
            <a:r>
              <a:rPr lang="en-US" dirty="0"/>
              <a:t>, </a:t>
            </a:r>
            <a:r>
              <a:rPr lang="en-US" dirty="0" err="1"/>
              <a:t>uploadname</a:t>
            </a:r>
            <a:r>
              <a:rPr lang="en-US" dirty="0"/>
              <a:t>, caption, </a:t>
            </a:r>
            <a:r>
              <a:rPr lang="en-US" dirty="0" err="1"/>
              <a:t>filelocation</a:t>
            </a:r>
            <a:r>
              <a:rPr lang="en-US" dirty="0"/>
              <a:t>, </a:t>
            </a:r>
            <a:r>
              <a:rPr lang="en-US" dirty="0" err="1"/>
              <a:t>owner_id</a:t>
            </a:r>
            <a:r>
              <a:rPr lang="en-US" dirty="0"/>
              <a:t>, </a:t>
            </a:r>
            <a:r>
              <a:rPr lang="en-US" dirty="0" err="1"/>
              <a:t>album_id</a:t>
            </a:r>
            <a:r>
              <a:rPr lang="en-US" dirty="0"/>
              <a:t>]</a:t>
            </a:r>
          </a:p>
          <a:p>
            <a:pPr marL="0" indent="0">
              <a:buNone/>
            </a:pPr>
            <a:endParaRPr lang="en-US" dirty="0"/>
          </a:p>
          <a:p>
            <a:pPr marL="0" indent="0">
              <a:buNone/>
            </a:pPr>
            <a:r>
              <a:rPr lang="en-US" b="1" dirty="0" err="1" smtClean="0"/>
              <a:t>PhotoAlbums</a:t>
            </a:r>
            <a:r>
              <a:rPr lang="en-US" dirty="0" smtClean="0"/>
              <a:t> </a:t>
            </a:r>
            <a:r>
              <a:rPr lang="en-US" dirty="0"/>
              <a:t>[</a:t>
            </a:r>
            <a:r>
              <a:rPr lang="en-US" dirty="0" err="1"/>
              <a:t>album_id</a:t>
            </a:r>
            <a:r>
              <a:rPr lang="en-US" dirty="0"/>
              <a:t>, </a:t>
            </a:r>
            <a:r>
              <a:rPr lang="en-US" dirty="0" err="1"/>
              <a:t>owner_id</a:t>
            </a:r>
            <a:r>
              <a:rPr lang="en-US" dirty="0"/>
              <a:t>, </a:t>
            </a:r>
            <a:r>
              <a:rPr lang="en-US" dirty="0" err="1"/>
              <a:t>albumname</a:t>
            </a:r>
            <a:r>
              <a:rPr lang="en-US" dirty="0"/>
              <a:t>, description]</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0" indent="0">
              <a:buNone/>
            </a:pPr>
            <a:r>
              <a:rPr lang="en-US" dirty="0" smtClean="0"/>
              <a:t>In our initial schema we had the following tables:</a:t>
            </a:r>
          </a:p>
          <a:p>
            <a:endParaRPr lang="en-US" dirty="0" smtClean="0"/>
          </a:p>
          <a:p>
            <a:pPr marL="514350" lvl="0" indent="-514350">
              <a:buFont typeface="+mj-lt"/>
              <a:buAutoNum type="arabicPeriod"/>
            </a:pPr>
            <a:r>
              <a:rPr lang="en-US" b="1" dirty="0" err="1"/>
              <a:t>GroupCommentLike</a:t>
            </a:r>
            <a:r>
              <a:rPr lang="en-US" dirty="0"/>
              <a:t>[</a:t>
            </a:r>
            <a:r>
              <a:rPr lang="en-US" u="sng" dirty="0" err="1"/>
              <a:t>user_id</a:t>
            </a:r>
            <a:r>
              <a:rPr lang="en-US" dirty="0"/>
              <a:t>, </a:t>
            </a:r>
            <a:r>
              <a:rPr lang="en-US" u="sng" dirty="0" err="1"/>
              <a:t>group_Comment_id</a:t>
            </a:r>
            <a:r>
              <a:rPr lang="en-US" dirty="0"/>
              <a:t>, </a:t>
            </a:r>
            <a:r>
              <a:rPr lang="en-US" dirty="0" err="1"/>
              <a:t>group_id</a:t>
            </a:r>
            <a:r>
              <a:rPr lang="en-US" dirty="0"/>
              <a:t>]</a:t>
            </a:r>
          </a:p>
          <a:p>
            <a:pPr marL="514350" lvl="0" indent="-514350">
              <a:buFont typeface="+mj-lt"/>
              <a:buAutoNum type="arabicPeriod"/>
            </a:pPr>
            <a:r>
              <a:rPr lang="en-US" b="1" dirty="0" err="1"/>
              <a:t>UserGroups</a:t>
            </a:r>
            <a:r>
              <a:rPr lang="en-US" dirty="0"/>
              <a:t>[</a:t>
            </a:r>
            <a:r>
              <a:rPr lang="en-US" u="sng" dirty="0" err="1"/>
              <a:t>group_id</a:t>
            </a:r>
            <a:r>
              <a:rPr lang="en-US" dirty="0"/>
              <a:t>, </a:t>
            </a:r>
            <a:r>
              <a:rPr lang="en-US" dirty="0" err="1"/>
              <a:t>founder_id</a:t>
            </a:r>
            <a:r>
              <a:rPr lang="en-US" dirty="0"/>
              <a:t>, </a:t>
            </a:r>
            <a:r>
              <a:rPr lang="en-US" dirty="0" err="1"/>
              <a:t>founding_date</a:t>
            </a:r>
            <a:r>
              <a:rPr lang="en-US" dirty="0"/>
              <a:t>, </a:t>
            </a:r>
            <a:r>
              <a:rPr lang="en-US" dirty="0" err="1"/>
              <a:t>groupname</a:t>
            </a:r>
            <a:r>
              <a:rPr lang="en-US" dirty="0"/>
              <a:t>, </a:t>
            </a:r>
            <a:r>
              <a:rPr lang="en-US" dirty="0" err="1"/>
              <a:t>group_pic_id</a:t>
            </a:r>
            <a:r>
              <a:rPr lang="en-US" dirty="0"/>
              <a:t>, </a:t>
            </a:r>
            <a:r>
              <a:rPr lang="en-US" dirty="0" err="1"/>
              <a:t>about_text</a:t>
            </a:r>
            <a:r>
              <a:rPr lang="en-US" dirty="0"/>
              <a:t>]</a:t>
            </a:r>
          </a:p>
          <a:p>
            <a:pPr marL="514350" lvl="0" indent="-514350">
              <a:buFont typeface="+mj-lt"/>
              <a:buAutoNum type="arabicPeriod"/>
            </a:pPr>
            <a:r>
              <a:rPr lang="en-US" b="1" dirty="0" err="1"/>
              <a:t>GroupComments</a:t>
            </a:r>
            <a:r>
              <a:rPr lang="en-US" dirty="0"/>
              <a:t>[</a:t>
            </a:r>
            <a:r>
              <a:rPr lang="en-US" u="sng" dirty="0" err="1"/>
              <a:t>comment_id</a:t>
            </a:r>
            <a:r>
              <a:rPr lang="en-US" dirty="0"/>
              <a:t>, </a:t>
            </a:r>
            <a:r>
              <a:rPr lang="en-US" dirty="0" err="1"/>
              <a:t>user_id</a:t>
            </a:r>
            <a:r>
              <a:rPr lang="en-US" dirty="0"/>
              <a:t>, </a:t>
            </a:r>
            <a:r>
              <a:rPr lang="en-US" dirty="0" err="1"/>
              <a:t>group_id</a:t>
            </a:r>
            <a:r>
              <a:rPr lang="en-US" dirty="0"/>
              <a:t>, </a:t>
            </a:r>
            <a:r>
              <a:rPr lang="en-US" dirty="0" err="1"/>
              <a:t>comment_text</a:t>
            </a:r>
            <a:r>
              <a:rPr lang="en-US" dirty="0"/>
              <a:t>]</a:t>
            </a:r>
          </a:p>
          <a:p>
            <a:pPr marL="514350" lvl="0" indent="-514350">
              <a:buFont typeface="+mj-lt"/>
              <a:buAutoNum type="arabicPeriod"/>
            </a:pPr>
            <a:r>
              <a:rPr lang="en-US" b="1" dirty="0" err="1"/>
              <a:t>EventCommentLike</a:t>
            </a:r>
            <a:r>
              <a:rPr lang="en-US" dirty="0"/>
              <a:t>[</a:t>
            </a:r>
            <a:r>
              <a:rPr lang="en-US" dirty="0" err="1"/>
              <a:t>user_id</a:t>
            </a:r>
            <a:r>
              <a:rPr lang="en-US" dirty="0"/>
              <a:t>, </a:t>
            </a:r>
            <a:r>
              <a:rPr lang="en-US" dirty="0" err="1"/>
              <a:t>comment_id</a:t>
            </a:r>
            <a:r>
              <a:rPr lang="en-US" dirty="0"/>
              <a:t>, </a:t>
            </a:r>
            <a:r>
              <a:rPr lang="en-US" dirty="0" err="1"/>
              <a:t>event_id</a:t>
            </a:r>
            <a:r>
              <a:rPr lang="en-US" dirty="0"/>
              <a:t>]</a:t>
            </a:r>
          </a:p>
          <a:p>
            <a:pPr marL="514350" lvl="0" indent="-514350">
              <a:buFont typeface="+mj-lt"/>
              <a:buAutoNum type="arabicPeriod"/>
            </a:pPr>
            <a:r>
              <a:rPr lang="en-US" b="1" dirty="0"/>
              <a:t>Events</a:t>
            </a:r>
            <a:r>
              <a:rPr lang="en-US" dirty="0"/>
              <a:t>[</a:t>
            </a:r>
            <a:r>
              <a:rPr lang="en-US" u="sng" dirty="0" err="1"/>
              <a:t>event_id</a:t>
            </a:r>
            <a:r>
              <a:rPr lang="en-US" dirty="0"/>
              <a:t>, </a:t>
            </a:r>
            <a:r>
              <a:rPr lang="en-US" dirty="0" err="1"/>
              <a:t>eventdate</a:t>
            </a:r>
            <a:r>
              <a:rPr lang="en-US" dirty="0"/>
              <a:t>, </a:t>
            </a:r>
            <a:r>
              <a:rPr lang="en-US" dirty="0" err="1"/>
              <a:t>eventname</a:t>
            </a:r>
            <a:r>
              <a:rPr lang="en-US" dirty="0"/>
              <a:t>, </a:t>
            </a:r>
            <a:r>
              <a:rPr lang="en-US" dirty="0" err="1"/>
              <a:t>host_id</a:t>
            </a:r>
            <a:r>
              <a:rPr lang="en-US" dirty="0"/>
              <a:t>, </a:t>
            </a:r>
            <a:r>
              <a:rPr lang="en-US" dirty="0" err="1"/>
              <a:t>event_pic_id</a:t>
            </a:r>
            <a:r>
              <a:rPr lang="en-US" dirty="0"/>
              <a:t>]</a:t>
            </a:r>
          </a:p>
          <a:p>
            <a:pPr marL="514350" lvl="0" indent="-514350">
              <a:buFont typeface="+mj-lt"/>
              <a:buAutoNum type="arabicPeriod"/>
            </a:pPr>
            <a:r>
              <a:rPr lang="en-US" b="1" dirty="0" err="1" smtClean="0"/>
              <a:t>EventComments</a:t>
            </a:r>
            <a:r>
              <a:rPr lang="en-US" dirty="0" smtClean="0"/>
              <a:t>[</a:t>
            </a:r>
            <a:r>
              <a:rPr lang="en-US" u="sng" dirty="0" err="1" smtClean="0"/>
              <a:t>comment_id</a:t>
            </a:r>
            <a:r>
              <a:rPr lang="en-US" dirty="0" smtClean="0"/>
              <a:t>, </a:t>
            </a:r>
            <a:r>
              <a:rPr lang="en-US" dirty="0" err="1" smtClean="0"/>
              <a:t>user_id</a:t>
            </a:r>
            <a:r>
              <a:rPr lang="en-US" dirty="0" smtClean="0"/>
              <a:t>, </a:t>
            </a:r>
            <a:r>
              <a:rPr lang="en-US" dirty="0" err="1" smtClean="0"/>
              <a:t>event_id</a:t>
            </a:r>
            <a:r>
              <a:rPr lang="en-US" dirty="0" smtClean="0"/>
              <a:t>, </a:t>
            </a:r>
            <a:r>
              <a:rPr lang="en-US" dirty="0" err="1" smtClean="0"/>
              <a:t>comment_text</a:t>
            </a:r>
            <a:r>
              <a:rPr lang="en-US" dirty="0" smtClean="0"/>
              <a:t>]</a:t>
            </a:r>
          </a:p>
          <a:p>
            <a:pPr marL="514350" lvl="0" indent="-514350">
              <a:buFont typeface="+mj-lt"/>
              <a:buAutoNum type="arabicPeriod"/>
            </a:pPr>
            <a:endParaRPr lang="en-US" dirty="0" smtClean="0"/>
          </a:p>
          <a:p>
            <a:pPr marL="514350" lvl="0" indent="-514350">
              <a:buFont typeface="+mj-lt"/>
              <a:buAutoNum type="arabicPeriod"/>
            </a:pPr>
            <a:endParaRPr lang="en-US" dirty="0" smtClean="0"/>
          </a:p>
          <a:p>
            <a:pPr marL="0" indent="0">
              <a:buNone/>
            </a:pPr>
            <a:r>
              <a:rPr lang="en-US" dirty="0" smtClean="0"/>
              <a:t>In </a:t>
            </a:r>
            <a:r>
              <a:rPr lang="en-US" dirty="0"/>
              <a:t>table 1, </a:t>
            </a:r>
            <a:r>
              <a:rPr lang="en-US" dirty="0" err="1"/>
              <a:t>group_comment_id</a:t>
            </a:r>
            <a:r>
              <a:rPr lang="en-US" dirty="0"/>
              <a:t> is dependent on </a:t>
            </a:r>
            <a:r>
              <a:rPr lang="en-US" dirty="0" err="1"/>
              <a:t>group_id</a:t>
            </a:r>
            <a:r>
              <a:rPr lang="en-US" dirty="0"/>
              <a:t>, since the group ID can be derived from the group comment ID. The same thing is valid for table 4 with the event ID.</a:t>
            </a:r>
          </a:p>
          <a:p>
            <a:pPr marL="0" indent="0">
              <a:buNone/>
            </a:pPr>
            <a:endParaRPr lang="en-US" dirty="0"/>
          </a:p>
          <a:p>
            <a:pPr marL="0" indent="0">
              <a:buNone/>
            </a:pPr>
            <a:r>
              <a:rPr lang="en-US" dirty="0"/>
              <a:t>As a solution, we completely removed the group ID because it carried redundant data that was already included in the group comment ID</a:t>
            </a:r>
            <a:r>
              <a:rPr lang="en-US" dirty="0" smtClean="0"/>
              <a:t>.</a:t>
            </a:r>
            <a:endParaRPr lang="en-US" dirty="0"/>
          </a:p>
        </p:txBody>
      </p:sp>
    </p:spTree>
    <p:extLst>
      <p:ext uri="{BB962C8B-B14F-4D97-AF65-F5344CB8AC3E}">
        <p14:creationId xmlns:p14="http://schemas.microsoft.com/office/powerpoint/2010/main" val="2678977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Normalization Analysis (cont.)</a:t>
            </a:r>
          </a:p>
        </p:txBody>
      </p:sp>
      <p:sp>
        <p:nvSpPr>
          <p:cNvPr id="3" name="Content Placeholder 2"/>
          <p:cNvSpPr>
            <a:spLocks noGrp="1"/>
          </p:cNvSpPr>
          <p:nvPr>
            <p:ph sz="quarter" idx="1"/>
          </p:nvPr>
        </p:nvSpPr>
        <p:spPr>
          <a:xfrm>
            <a:off x="2133600" y="1600200"/>
            <a:ext cx="6553200" cy="4525963"/>
          </a:xfrm>
        </p:spPr>
        <p:txBody>
          <a:bodyPr/>
          <a:lstStyle/>
          <a:p>
            <a:r>
              <a:rPr lang="en-US" dirty="0"/>
              <a:t>In our schema implementation there are no tables that are not in </a:t>
            </a:r>
            <a:r>
              <a:rPr lang="en-US" dirty="0" smtClean="0"/>
              <a:t>3NF.</a:t>
            </a:r>
            <a:endParaRPr lang="en-US" dirty="0"/>
          </a:p>
        </p:txBody>
      </p:sp>
      <p:sp>
        <p:nvSpPr>
          <p:cNvPr id="4" name="Content Placeholder 2"/>
          <p:cNvSpPr txBox="1">
            <a:spLocks/>
          </p:cNvSpPr>
          <p:nvPr/>
        </p:nvSpPr>
        <p:spPr>
          <a:xfrm>
            <a:off x="152400" y="1905000"/>
            <a:ext cx="2590800" cy="40386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3N</a:t>
            </a:r>
            <a:endParaRPr lang="en-US" dirty="0"/>
          </a:p>
        </p:txBody>
      </p:sp>
    </p:spTree>
    <p:extLst>
      <p:ext uri="{BB962C8B-B14F-4D97-AF65-F5344CB8AC3E}">
        <p14:creationId xmlns:p14="http://schemas.microsoft.com/office/powerpoint/2010/main" val="489990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Database Design</a:t>
            </a:r>
          </a:p>
        </p:txBody>
      </p:sp>
      <p:sp>
        <p:nvSpPr>
          <p:cNvPr id="5" name="Title 4"/>
          <p:cNvSpPr>
            <a:spLocks noGrp="1"/>
          </p:cNvSpPr>
          <p:nvPr>
            <p:ph type="title"/>
          </p:nvPr>
        </p:nvSpPr>
        <p:spPr/>
        <p:txBody>
          <a:bodyPr/>
          <a:lstStyle/>
          <a:p>
            <a:r>
              <a:rPr lang="en-US" dirty="0" smtClean="0"/>
              <a:t>Schema</a:t>
            </a:r>
            <a:endParaRPr lang="en-US" dirty="0"/>
          </a:p>
        </p:txBody>
      </p:sp>
    </p:spTree>
    <p:extLst>
      <p:ext uri="{BB962C8B-B14F-4D97-AF65-F5344CB8AC3E}">
        <p14:creationId xmlns:p14="http://schemas.microsoft.com/office/powerpoint/2010/main" val="2164361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752600"/>
            <a:ext cx="8686800" cy="4572000"/>
          </a:xfrm>
        </p:spPr>
        <p:txBody>
          <a:bodyPr>
            <a:noAutofit/>
          </a:bodyPr>
          <a:lstStyle/>
          <a:p>
            <a:pPr marL="514350" indent="-514350">
              <a:buFont typeface="+mj-lt"/>
              <a:buAutoNum type="arabicPeriod"/>
            </a:pPr>
            <a:r>
              <a:rPr lang="en-US" sz="2400" dirty="0" smtClean="0"/>
              <a:t> </a:t>
            </a:r>
            <a:r>
              <a:rPr lang="en-US" sz="2400" b="1" dirty="0" smtClean="0"/>
              <a:t>User</a:t>
            </a:r>
            <a:r>
              <a:rPr lang="en-US" sz="2400" dirty="0" smtClean="0"/>
              <a:t>[</a:t>
            </a:r>
            <a:r>
              <a:rPr lang="en-US" sz="2400" u="sng" dirty="0" smtClean="0"/>
              <a:t>user_id</a:t>
            </a:r>
            <a:r>
              <a:rPr lang="en-US" sz="2400" dirty="0" smtClean="0"/>
              <a:t>, joindate, username, password, profile_pic_id]</a:t>
            </a:r>
          </a:p>
          <a:p>
            <a:pPr marL="514350" indent="-514350">
              <a:buFont typeface="+mj-lt"/>
              <a:buAutoNum type="arabicPeriod"/>
            </a:pPr>
            <a:r>
              <a:rPr lang="en-US" sz="2400" dirty="0" smtClean="0"/>
              <a:t> </a:t>
            </a:r>
            <a:r>
              <a:rPr lang="en-US" sz="2400" b="1" dirty="0" smtClean="0"/>
              <a:t>UserFriends</a:t>
            </a:r>
            <a:r>
              <a:rPr lang="en-US" sz="2400" dirty="0" smtClean="0"/>
              <a:t>[ </a:t>
            </a:r>
            <a:r>
              <a:rPr lang="en-US" sz="2400" u="sng" dirty="0" smtClean="0"/>
              <a:t>userID</a:t>
            </a:r>
            <a:r>
              <a:rPr lang="en-US" sz="2400" dirty="0" smtClean="0"/>
              <a:t>, </a:t>
            </a:r>
            <a:r>
              <a:rPr lang="en-US" sz="2400" u="sng" dirty="0" smtClean="0"/>
              <a:t>friend_user_id</a:t>
            </a:r>
            <a:r>
              <a:rPr lang="en-US" sz="2400" dirty="0" smtClean="0"/>
              <a:t>]</a:t>
            </a:r>
          </a:p>
          <a:p>
            <a:pPr marL="514350" indent="-514350">
              <a:buFont typeface="+mj-lt"/>
              <a:buAutoNum type="arabicPeriod"/>
            </a:pPr>
            <a:r>
              <a:rPr lang="en-US" sz="2400" dirty="0" smtClean="0"/>
              <a:t> </a:t>
            </a:r>
            <a:r>
              <a:rPr lang="en-US" sz="2400" b="1" dirty="0" smtClean="0"/>
              <a:t>PhotoFiles</a:t>
            </a:r>
            <a:r>
              <a:rPr lang="en-US" sz="2400" dirty="0" smtClean="0"/>
              <a:t>[</a:t>
            </a:r>
            <a:r>
              <a:rPr lang="en-US" sz="2400" u="sng" dirty="0" smtClean="0"/>
              <a:t>photo_id</a:t>
            </a:r>
            <a:r>
              <a:rPr lang="en-US" sz="2400" dirty="0" smtClean="0"/>
              <a:t>, uploaddate, uploadname, caption, filelocation, owner_id, album_id]</a:t>
            </a:r>
            <a:endParaRPr lang="en-US" sz="2400" dirty="0"/>
          </a:p>
          <a:p>
            <a:pPr marL="514350" indent="-514350">
              <a:buFont typeface="+mj-lt"/>
              <a:buAutoNum type="arabicPeriod"/>
            </a:pPr>
            <a:r>
              <a:rPr lang="en-US" sz="2400" dirty="0" smtClean="0"/>
              <a:t> </a:t>
            </a:r>
            <a:r>
              <a:rPr lang="en-US" sz="2400" b="1" dirty="0" smtClean="0"/>
              <a:t>PhotoComments</a:t>
            </a:r>
            <a:r>
              <a:rPr lang="en-US" sz="2400" dirty="0" smtClean="0"/>
              <a:t>[ </a:t>
            </a:r>
            <a:r>
              <a:rPr lang="en-US" sz="2400" u="sng" dirty="0" smtClean="0"/>
              <a:t>comment_id</a:t>
            </a:r>
            <a:r>
              <a:rPr lang="en-US" sz="2400" dirty="0" smtClean="0"/>
              <a:t>, userID, photo_id, comment_text]</a:t>
            </a:r>
            <a:endParaRPr lang="en-US" sz="2400" dirty="0"/>
          </a:p>
          <a:p>
            <a:pPr marL="514350" indent="-514350">
              <a:buFont typeface="+mj-lt"/>
              <a:buAutoNum type="arabicPeriod"/>
            </a:pPr>
            <a:r>
              <a:rPr lang="en-US" sz="2400" dirty="0"/>
              <a:t> </a:t>
            </a:r>
            <a:r>
              <a:rPr lang="en-US" sz="2400" b="1" dirty="0" smtClean="0"/>
              <a:t>PhotoLike</a:t>
            </a:r>
            <a:r>
              <a:rPr lang="en-US" sz="2400" dirty="0" smtClean="0"/>
              <a:t>[</a:t>
            </a:r>
            <a:r>
              <a:rPr lang="en-US" sz="2400" u="sng" dirty="0" smtClean="0"/>
              <a:t>user_id</a:t>
            </a:r>
            <a:r>
              <a:rPr lang="en-US" sz="2400" dirty="0" smtClean="0"/>
              <a:t>, </a:t>
            </a:r>
            <a:r>
              <a:rPr lang="en-US" sz="2400" u="sng" dirty="0" smtClean="0"/>
              <a:t>photo_id</a:t>
            </a:r>
            <a:r>
              <a:rPr lang="en-US" sz="2400" dirty="0" smtClean="0"/>
              <a:t>]</a:t>
            </a:r>
            <a:endParaRPr lang="en-US" sz="2400" dirty="0"/>
          </a:p>
          <a:p>
            <a:pPr marL="514350" indent="-514350">
              <a:buFont typeface="+mj-lt"/>
              <a:buAutoNum type="arabicPeriod"/>
            </a:pPr>
            <a:r>
              <a:rPr lang="en-US" sz="2400" dirty="0"/>
              <a:t> </a:t>
            </a:r>
            <a:r>
              <a:rPr lang="en-US" sz="2400" b="1" dirty="0" smtClean="0"/>
              <a:t>CommentLike</a:t>
            </a:r>
            <a:r>
              <a:rPr lang="en-US" sz="2400" dirty="0" smtClean="0"/>
              <a:t>[</a:t>
            </a:r>
            <a:r>
              <a:rPr lang="en-US" sz="2400" u="sng" dirty="0" smtClean="0"/>
              <a:t>user_id</a:t>
            </a:r>
            <a:r>
              <a:rPr lang="en-US" sz="2400" dirty="0" smtClean="0"/>
              <a:t>, </a:t>
            </a:r>
            <a:r>
              <a:rPr lang="en-US" sz="2400" u="sng" dirty="0" smtClean="0"/>
              <a:t>comment_id</a:t>
            </a:r>
            <a:r>
              <a:rPr lang="en-US" sz="2400" dirty="0" smtClean="0"/>
              <a:t>]</a:t>
            </a:r>
          </a:p>
          <a:p>
            <a:pPr marL="514350" indent="-514350">
              <a:buFont typeface="+mj-lt"/>
              <a:buAutoNum type="arabicPeriod"/>
            </a:pPr>
            <a:r>
              <a:rPr lang="en-US" sz="2400" dirty="0" smtClean="0"/>
              <a:t> </a:t>
            </a:r>
            <a:r>
              <a:rPr lang="en-US" sz="2400" b="1" dirty="0" smtClean="0"/>
              <a:t>UserGroups</a:t>
            </a:r>
            <a:r>
              <a:rPr lang="en-US" sz="2400" dirty="0" smtClean="0"/>
              <a:t>[</a:t>
            </a:r>
            <a:r>
              <a:rPr lang="en-US" sz="2400" u="sng" dirty="0" smtClean="0"/>
              <a:t>group_id</a:t>
            </a:r>
            <a:r>
              <a:rPr lang="en-US" sz="2400" dirty="0" smtClean="0"/>
              <a:t>, founder_id, founding_date, groupname, group_pic_id, about_text]</a:t>
            </a:r>
            <a:endParaRPr lang="en-US" sz="2400" dirty="0"/>
          </a:p>
        </p:txBody>
      </p:sp>
    </p:spTree>
    <p:extLst>
      <p:ext uri="{BB962C8B-B14F-4D97-AF65-F5344CB8AC3E}">
        <p14:creationId xmlns:p14="http://schemas.microsoft.com/office/powerpoint/2010/main" val="2578355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493837"/>
            <a:ext cx="8763000" cy="3840163"/>
          </a:xfrm>
        </p:spPr>
        <p:txBody>
          <a:bodyPr>
            <a:noAutofit/>
          </a:bodyPr>
          <a:lstStyle/>
          <a:p>
            <a:pPr marL="514350" indent="-514350">
              <a:buFont typeface="+mj-lt"/>
              <a:buAutoNum type="arabicPeriod" startAt="8"/>
            </a:pPr>
            <a:r>
              <a:rPr lang="en-US" sz="2400" dirty="0" smtClean="0"/>
              <a:t> </a:t>
            </a:r>
            <a:r>
              <a:rPr lang="en-US" sz="2400" b="1" dirty="0" smtClean="0"/>
              <a:t>GroupComments</a:t>
            </a:r>
            <a:r>
              <a:rPr lang="en-US" sz="2400" dirty="0" smtClean="0"/>
              <a:t>[</a:t>
            </a:r>
            <a:r>
              <a:rPr lang="en-US" sz="2400" u="sng" dirty="0" smtClean="0"/>
              <a:t>comment_id</a:t>
            </a:r>
            <a:r>
              <a:rPr lang="en-US" sz="2400" dirty="0" smtClean="0"/>
              <a:t>, user_id, group_id, comment_text</a:t>
            </a:r>
            <a:r>
              <a:rPr lang="en-US" sz="2400" dirty="0"/>
              <a:t>]</a:t>
            </a:r>
          </a:p>
          <a:p>
            <a:pPr marL="514350" indent="-514350">
              <a:buFont typeface="Arial" panose="020B0604020202020204" pitchFamily="34" charset="0"/>
              <a:buAutoNum type="arabicPeriod" startAt="8"/>
            </a:pPr>
            <a:r>
              <a:rPr lang="en-US" sz="2400" dirty="0" smtClean="0"/>
              <a:t> </a:t>
            </a:r>
            <a:r>
              <a:rPr lang="en-US" sz="2400" b="1" dirty="0" smtClean="0"/>
              <a:t>GroupMembers</a:t>
            </a:r>
            <a:r>
              <a:rPr lang="en-US" sz="2400" dirty="0" smtClean="0"/>
              <a:t>[joindate, </a:t>
            </a:r>
            <a:r>
              <a:rPr lang="en-US" sz="2400" u="sng" dirty="0" smtClean="0"/>
              <a:t>group_id</a:t>
            </a:r>
            <a:r>
              <a:rPr lang="en-US" sz="2400" dirty="0" smtClean="0"/>
              <a:t>, </a:t>
            </a:r>
            <a:r>
              <a:rPr lang="en-US" sz="2400" u="sng" dirty="0" smtClean="0"/>
              <a:t>user_id</a:t>
            </a:r>
            <a:r>
              <a:rPr lang="en-US" sz="2400" dirty="0" smtClean="0"/>
              <a:t>]</a:t>
            </a:r>
            <a:endParaRPr lang="en-US" sz="2400" dirty="0"/>
          </a:p>
          <a:p>
            <a:pPr marL="514350" indent="-514350">
              <a:buFont typeface="Arial" panose="020B0604020202020204" pitchFamily="34" charset="0"/>
              <a:buAutoNum type="arabicPeriod" startAt="8"/>
            </a:pPr>
            <a:r>
              <a:rPr lang="en-US" sz="2400" dirty="0" smtClean="0"/>
              <a:t> </a:t>
            </a:r>
            <a:r>
              <a:rPr lang="en-US" sz="2400" b="1" dirty="0" smtClean="0"/>
              <a:t>GroupCommentLike</a:t>
            </a:r>
            <a:r>
              <a:rPr lang="en-US" sz="2400" dirty="0" smtClean="0"/>
              <a:t>[</a:t>
            </a:r>
            <a:r>
              <a:rPr lang="en-US" sz="2400" u="sng" dirty="0" smtClean="0"/>
              <a:t>user_id</a:t>
            </a:r>
            <a:r>
              <a:rPr lang="en-US" sz="2400" dirty="0" smtClean="0"/>
              <a:t>, </a:t>
            </a:r>
            <a:r>
              <a:rPr lang="en-US" sz="2400" u="sng" dirty="0" smtClean="0"/>
              <a:t>group_Comment_id</a:t>
            </a:r>
            <a:r>
              <a:rPr lang="en-US" sz="2400" dirty="0" smtClean="0"/>
              <a:t>]</a:t>
            </a:r>
            <a:endParaRPr lang="en-US" sz="2400" dirty="0"/>
          </a:p>
          <a:p>
            <a:pPr marL="514350" indent="-514350">
              <a:buFont typeface="Arial" panose="020B0604020202020204" pitchFamily="34" charset="0"/>
              <a:buAutoNum type="arabicPeriod" startAt="8"/>
            </a:pPr>
            <a:r>
              <a:rPr lang="en-US" sz="2400" dirty="0" smtClean="0"/>
              <a:t> </a:t>
            </a:r>
            <a:r>
              <a:rPr lang="en-US" sz="2400" b="1" dirty="0" smtClean="0"/>
              <a:t>Events</a:t>
            </a:r>
            <a:r>
              <a:rPr lang="en-US" sz="2400" dirty="0" smtClean="0"/>
              <a:t>[</a:t>
            </a:r>
            <a:r>
              <a:rPr lang="en-US" sz="2400" u="sng" dirty="0" err="1" smtClean="0"/>
              <a:t>event_id</a:t>
            </a:r>
            <a:r>
              <a:rPr lang="en-US" sz="2400" dirty="0" smtClean="0"/>
              <a:t>, </a:t>
            </a:r>
            <a:r>
              <a:rPr lang="en-US" sz="2400" dirty="0" err="1" smtClean="0"/>
              <a:t>eventdate</a:t>
            </a:r>
            <a:r>
              <a:rPr lang="en-US" sz="2400" dirty="0"/>
              <a:t>, </a:t>
            </a:r>
            <a:r>
              <a:rPr lang="en-US" sz="2400" dirty="0" err="1" smtClean="0"/>
              <a:t>eventname</a:t>
            </a:r>
            <a:r>
              <a:rPr lang="en-US" sz="2400" dirty="0" smtClean="0"/>
              <a:t>, </a:t>
            </a:r>
            <a:r>
              <a:rPr lang="en-US" sz="2400" dirty="0" err="1" smtClean="0"/>
              <a:t>host_id</a:t>
            </a:r>
            <a:r>
              <a:rPr lang="en-US" sz="2400" dirty="0" smtClean="0"/>
              <a:t>, </a:t>
            </a:r>
            <a:r>
              <a:rPr lang="en-US" sz="2400" dirty="0" err="1" smtClean="0"/>
              <a:t>event_pic_id</a:t>
            </a:r>
            <a:r>
              <a:rPr lang="en-US" sz="2400" dirty="0" smtClean="0"/>
              <a:t>]</a:t>
            </a:r>
            <a:endParaRPr lang="en-US" sz="2400" dirty="0"/>
          </a:p>
          <a:p>
            <a:pPr marL="514350" indent="-514350">
              <a:buFont typeface="Arial" panose="020B0604020202020204" pitchFamily="34" charset="0"/>
              <a:buAutoNum type="arabicPeriod" startAt="8"/>
            </a:pPr>
            <a:r>
              <a:rPr lang="en-US" sz="2400" dirty="0" smtClean="0"/>
              <a:t> </a:t>
            </a:r>
            <a:r>
              <a:rPr lang="en-US" sz="2400" b="1" dirty="0" smtClean="0"/>
              <a:t>EventComments</a:t>
            </a:r>
            <a:r>
              <a:rPr lang="en-US" sz="2400" dirty="0" smtClean="0"/>
              <a:t>[</a:t>
            </a:r>
            <a:r>
              <a:rPr lang="en-US" sz="2400" u="sng" dirty="0" smtClean="0"/>
              <a:t>comment_id</a:t>
            </a:r>
            <a:r>
              <a:rPr lang="en-US" sz="2400" dirty="0" smtClean="0"/>
              <a:t>, user_id, </a:t>
            </a:r>
            <a:r>
              <a:rPr lang="en-US" sz="2400" dirty="0" err="1" smtClean="0"/>
              <a:t>event_id</a:t>
            </a:r>
            <a:r>
              <a:rPr lang="en-US" sz="2400" dirty="0" smtClean="0"/>
              <a:t>, comment_text</a:t>
            </a:r>
            <a:r>
              <a:rPr lang="en-US" sz="2400" dirty="0"/>
              <a:t>]</a:t>
            </a:r>
          </a:p>
          <a:p>
            <a:pPr marL="514350" indent="-514350">
              <a:buFont typeface="Arial" panose="020B0604020202020204" pitchFamily="34" charset="0"/>
              <a:buAutoNum type="arabicPeriod" startAt="8"/>
            </a:pPr>
            <a:r>
              <a:rPr lang="en-US" sz="2400" dirty="0" smtClean="0"/>
              <a:t> </a:t>
            </a:r>
            <a:r>
              <a:rPr lang="en-US" sz="2400" b="1" dirty="0" smtClean="0"/>
              <a:t>EventMembers</a:t>
            </a:r>
            <a:r>
              <a:rPr lang="en-US" sz="2400" dirty="0" smtClean="0"/>
              <a:t>[joindate, </a:t>
            </a:r>
            <a:r>
              <a:rPr lang="en-US" sz="2400" u="sng" dirty="0" err="1" smtClean="0"/>
              <a:t>event_id</a:t>
            </a:r>
            <a:r>
              <a:rPr lang="en-US" sz="2400" dirty="0" smtClean="0"/>
              <a:t>, </a:t>
            </a:r>
            <a:r>
              <a:rPr lang="en-US" sz="2400" u="sng" dirty="0" smtClean="0"/>
              <a:t>user_id</a:t>
            </a:r>
            <a:r>
              <a:rPr lang="en-US" sz="2400" dirty="0" smtClean="0"/>
              <a:t>]</a:t>
            </a:r>
            <a:endParaRPr lang="en-US" sz="2400" dirty="0"/>
          </a:p>
          <a:p>
            <a:pPr marL="514350" indent="-514350">
              <a:buFont typeface="Arial" panose="020B0604020202020204" pitchFamily="34" charset="0"/>
              <a:buAutoNum type="arabicPeriod" startAt="8"/>
            </a:pPr>
            <a:r>
              <a:rPr lang="en-US" sz="2400" dirty="0" smtClean="0"/>
              <a:t> </a:t>
            </a:r>
            <a:r>
              <a:rPr lang="en-US" sz="2400" b="1" dirty="0" smtClean="0"/>
              <a:t>EventCommentLike</a:t>
            </a:r>
            <a:r>
              <a:rPr lang="en-US" sz="2400" dirty="0" smtClean="0"/>
              <a:t>[user_id, comment_id]</a:t>
            </a:r>
          </a:p>
          <a:p>
            <a:pPr marL="514350" indent="-514350">
              <a:buFont typeface="Arial" panose="020B0604020202020204" pitchFamily="34" charset="0"/>
              <a:buAutoNum type="arabicPeriod" startAt="8"/>
            </a:pPr>
            <a:r>
              <a:rPr lang="en-US" sz="2400" dirty="0" smtClean="0"/>
              <a:t> </a:t>
            </a:r>
            <a:r>
              <a:rPr lang="en-US" sz="2400" b="1" dirty="0" smtClean="0"/>
              <a:t>PhotoAlbums </a:t>
            </a:r>
            <a:r>
              <a:rPr lang="en-US" sz="2400" dirty="0" smtClean="0"/>
              <a:t>[</a:t>
            </a:r>
            <a:r>
              <a:rPr lang="en-US" sz="2400" u="sng" dirty="0" smtClean="0"/>
              <a:t>album_id</a:t>
            </a:r>
            <a:r>
              <a:rPr lang="en-US" sz="2400" dirty="0" smtClean="0"/>
              <a:t>, owner_id, </a:t>
            </a:r>
            <a:r>
              <a:rPr lang="en-US" sz="2400" dirty="0" err="1" smtClean="0"/>
              <a:t>albumname</a:t>
            </a:r>
            <a:r>
              <a:rPr lang="en-US" sz="2400" dirty="0" smtClean="0"/>
              <a:t>, description]</a:t>
            </a:r>
            <a:endParaRPr lang="en-US" sz="2400" dirty="0"/>
          </a:p>
        </p:txBody>
      </p:sp>
    </p:spTree>
    <p:extLst>
      <p:ext uri="{BB962C8B-B14F-4D97-AF65-F5344CB8AC3E}">
        <p14:creationId xmlns:p14="http://schemas.microsoft.com/office/powerpoint/2010/main" val="2083753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Show all photo by user “Sean Fast”</a:t>
            </a:r>
          </a:p>
          <a:p>
            <a:endParaRPr lang="en-US" dirty="0"/>
          </a:p>
          <a:p>
            <a:pPr marL="0" indent="0">
              <a:buNone/>
            </a:pPr>
            <a:r>
              <a:rPr lang="en-US" sz="2800" dirty="0"/>
              <a:t>SQL&gt; </a:t>
            </a:r>
            <a:r>
              <a:rPr lang="en-US" sz="2800" b="1" dirty="0" smtClean="0"/>
              <a:t>SELECT</a:t>
            </a:r>
            <a:r>
              <a:rPr lang="en-US" sz="2800" dirty="0" smtClean="0"/>
              <a:t> </a:t>
            </a:r>
            <a:r>
              <a:rPr lang="en-US" sz="2800" dirty="0" err="1"/>
              <a:t>photo_users.username</a:t>
            </a:r>
            <a:r>
              <a:rPr lang="en-US" sz="2800" dirty="0"/>
              <a:t>, </a:t>
            </a:r>
            <a:r>
              <a:rPr lang="en-US" sz="2800" dirty="0" smtClean="0"/>
              <a:t>				</a:t>
            </a:r>
            <a:r>
              <a:rPr lang="en-US" sz="2800" dirty="0" err="1" smtClean="0"/>
              <a:t>photo_files.uploadname</a:t>
            </a:r>
            <a:endParaRPr lang="en-US" sz="2800" dirty="0"/>
          </a:p>
          <a:p>
            <a:pPr marL="0" indent="0">
              <a:buNone/>
            </a:pPr>
            <a:r>
              <a:rPr lang="en-US" sz="2800" dirty="0" smtClean="0"/>
              <a:t>	</a:t>
            </a:r>
            <a:r>
              <a:rPr lang="en-US" sz="2800" b="1" dirty="0" smtClean="0"/>
              <a:t>FROM</a:t>
            </a:r>
            <a:r>
              <a:rPr lang="en-US" sz="2800" dirty="0" smtClean="0"/>
              <a:t> </a:t>
            </a:r>
            <a:r>
              <a:rPr lang="en-US" sz="2800" dirty="0" err="1"/>
              <a:t>photo_users</a:t>
            </a:r>
            <a:endParaRPr lang="en-US" sz="2800" dirty="0"/>
          </a:p>
          <a:p>
            <a:pPr marL="0" indent="0">
              <a:buNone/>
            </a:pPr>
            <a:r>
              <a:rPr lang="en-US" sz="2800" dirty="0" smtClean="0"/>
              <a:t>	</a:t>
            </a:r>
            <a:r>
              <a:rPr lang="en-US" sz="2800" b="1" dirty="0" smtClean="0"/>
              <a:t>INNER </a:t>
            </a:r>
            <a:r>
              <a:rPr lang="en-US" sz="2800" b="1" dirty="0"/>
              <a:t>JOIN </a:t>
            </a:r>
            <a:r>
              <a:rPr lang="en-US" sz="2800" dirty="0" err="1"/>
              <a:t>photo_files</a:t>
            </a:r>
            <a:endParaRPr lang="en-US" sz="2800" dirty="0"/>
          </a:p>
          <a:p>
            <a:pPr marL="0" indent="0">
              <a:buNone/>
            </a:pPr>
            <a:r>
              <a:rPr lang="en-US" sz="2800" dirty="0" smtClean="0"/>
              <a:t>	</a:t>
            </a:r>
            <a:r>
              <a:rPr lang="en-US" sz="2800" b="1" dirty="0" smtClean="0"/>
              <a:t>ON</a:t>
            </a:r>
            <a:r>
              <a:rPr lang="en-US" sz="2800" dirty="0" smtClean="0"/>
              <a:t> </a:t>
            </a:r>
            <a:r>
              <a:rPr lang="en-US" sz="2800" dirty="0" err="1"/>
              <a:t>photo_users.user_id</a:t>
            </a:r>
            <a:r>
              <a:rPr lang="en-US" sz="2800" dirty="0"/>
              <a:t> = </a:t>
            </a:r>
            <a:r>
              <a:rPr lang="en-US" sz="2800" dirty="0" smtClean="0"/>
              <a:t>	</a:t>
            </a:r>
            <a:r>
              <a:rPr lang="en-US" sz="2800" dirty="0" err="1" smtClean="0"/>
              <a:t>photo_files.owner_id</a:t>
            </a:r>
            <a:endParaRPr lang="en-US" sz="2800" dirty="0"/>
          </a:p>
          <a:p>
            <a:pPr marL="0" indent="0">
              <a:buNone/>
            </a:pPr>
            <a:r>
              <a:rPr lang="en-US" sz="2800" dirty="0" smtClean="0"/>
              <a:t>	</a:t>
            </a:r>
            <a:r>
              <a:rPr lang="en-US" sz="2800" b="1" dirty="0" smtClean="0"/>
              <a:t>WHERE</a:t>
            </a:r>
            <a:r>
              <a:rPr lang="en-US" sz="2800" dirty="0" smtClean="0"/>
              <a:t> </a:t>
            </a:r>
            <a:r>
              <a:rPr lang="en-US" sz="2800" dirty="0" err="1"/>
              <a:t>photo_users.username</a:t>
            </a:r>
            <a:r>
              <a:rPr lang="en-US" sz="2800" dirty="0"/>
              <a:t> = "Sean </a:t>
            </a:r>
            <a:r>
              <a:rPr lang="en-US" sz="2800" dirty="0" smtClean="0"/>
              <a:t>	Fast</a:t>
            </a:r>
            <a:r>
              <a:rPr lang="en-US" sz="2800" dirty="0"/>
              <a:t>";</a:t>
            </a:r>
            <a:endParaRPr lang="en-US" sz="2800" dirty="0" smtClean="0"/>
          </a:p>
        </p:txBody>
      </p:sp>
    </p:spTree>
    <p:extLst>
      <p:ext uri="{BB962C8B-B14F-4D97-AF65-F5344CB8AC3E}">
        <p14:creationId xmlns:p14="http://schemas.microsoft.com/office/powerpoint/2010/main" val="110296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2</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Show all photo by user “Sean Fast</a:t>
            </a:r>
            <a:r>
              <a:rPr lang="en-US" dirty="0" smtClean="0"/>
              <a:t>” in album “cats”</a:t>
            </a:r>
            <a:endParaRPr lang="en-US" dirty="0"/>
          </a:p>
          <a:p>
            <a:endParaRPr lang="en-US" dirty="0"/>
          </a:p>
          <a:p>
            <a:pPr marL="0" indent="0">
              <a:buNone/>
            </a:pPr>
            <a:r>
              <a:rPr lang="en-US" sz="2800" dirty="0"/>
              <a:t>SQL&gt; 	</a:t>
            </a:r>
            <a:r>
              <a:rPr lang="en-US" sz="2800" b="1" dirty="0"/>
              <a:t>SELECT </a:t>
            </a:r>
            <a:r>
              <a:rPr lang="en-US" sz="2800" dirty="0" err="1"/>
              <a:t>photo_users.username</a:t>
            </a:r>
            <a:r>
              <a:rPr lang="en-US" sz="2800" dirty="0"/>
              <a:t>, </a:t>
            </a:r>
            <a:r>
              <a:rPr lang="en-US" sz="2800" dirty="0" smtClean="0"/>
              <a:t>	</a:t>
            </a:r>
            <a:r>
              <a:rPr lang="en-US" sz="2800" dirty="0" err="1" smtClean="0"/>
              <a:t>photo_files.uploadname</a:t>
            </a:r>
            <a:r>
              <a:rPr lang="en-US" sz="2800" dirty="0"/>
              <a:t>, </a:t>
            </a:r>
            <a:r>
              <a:rPr lang="en-US" sz="2800" dirty="0" smtClean="0"/>
              <a:t>	</a:t>
            </a:r>
            <a:r>
              <a:rPr lang="en-US" sz="2800" dirty="0" err="1" smtClean="0"/>
              <a:t>photo_albums.name_of_album</a:t>
            </a:r>
            <a:endParaRPr lang="en-US" sz="2800" dirty="0"/>
          </a:p>
          <a:p>
            <a:pPr marL="0" indent="0">
              <a:buNone/>
            </a:pPr>
            <a:r>
              <a:rPr lang="en-US" sz="2800" b="1" dirty="0" smtClean="0"/>
              <a:t>	FROM </a:t>
            </a:r>
            <a:r>
              <a:rPr lang="en-US" sz="2800" dirty="0" err="1"/>
              <a:t>photo_users</a:t>
            </a:r>
            <a:endParaRPr lang="en-US" sz="2800" dirty="0"/>
          </a:p>
          <a:p>
            <a:pPr marL="0" indent="0">
              <a:buNone/>
            </a:pPr>
            <a:r>
              <a:rPr lang="en-US" sz="2800" b="1" dirty="0" smtClean="0"/>
              <a:t>	INNER </a:t>
            </a:r>
            <a:r>
              <a:rPr lang="en-US" sz="2800" b="1" dirty="0"/>
              <a:t>JOIN</a:t>
            </a:r>
            <a:r>
              <a:rPr lang="en-US" sz="2800" dirty="0"/>
              <a:t> </a:t>
            </a:r>
            <a:r>
              <a:rPr lang="en-US" sz="2800" dirty="0" err="1"/>
              <a:t>photo_files</a:t>
            </a:r>
            <a:endParaRPr lang="en-US" sz="2800" dirty="0"/>
          </a:p>
          <a:p>
            <a:pPr marL="0" indent="0">
              <a:buNone/>
            </a:pPr>
            <a:r>
              <a:rPr lang="en-US" sz="2800" b="1" dirty="0" smtClean="0"/>
              <a:t>	INNER </a:t>
            </a:r>
            <a:r>
              <a:rPr lang="en-US" sz="2800" b="1" dirty="0"/>
              <a:t>JOIN </a:t>
            </a:r>
            <a:r>
              <a:rPr lang="en-US" sz="2800" dirty="0" err="1"/>
              <a:t>photo_albums</a:t>
            </a:r>
            <a:endParaRPr lang="en-US" sz="2800" dirty="0"/>
          </a:p>
          <a:p>
            <a:pPr marL="0" indent="0">
              <a:buNone/>
            </a:pPr>
            <a:r>
              <a:rPr lang="en-US" sz="2800" b="1" dirty="0" smtClean="0"/>
              <a:t>	ON</a:t>
            </a:r>
            <a:r>
              <a:rPr lang="en-US" sz="2800" dirty="0" smtClean="0"/>
              <a:t>    </a:t>
            </a:r>
            <a:r>
              <a:rPr lang="en-US" sz="2800" dirty="0" err="1"/>
              <a:t>photo_users.user_id</a:t>
            </a:r>
            <a:r>
              <a:rPr lang="en-US" sz="2800" dirty="0"/>
              <a:t>  = </a:t>
            </a:r>
            <a:r>
              <a:rPr lang="en-US" sz="2800" dirty="0" err="1"/>
              <a:t>photo_albums.owner_id</a:t>
            </a:r>
            <a:endParaRPr lang="en-US" sz="2800" dirty="0"/>
          </a:p>
          <a:p>
            <a:pPr marL="0" indent="0">
              <a:buNone/>
            </a:pPr>
            <a:r>
              <a:rPr lang="en-US" sz="2800" dirty="0"/>
              <a:t>  </a:t>
            </a:r>
            <a:r>
              <a:rPr lang="en-US" sz="2800" dirty="0" smtClean="0"/>
              <a:t>	</a:t>
            </a:r>
            <a:r>
              <a:rPr lang="en-US" sz="2800" b="1" dirty="0" smtClean="0"/>
              <a:t>AND</a:t>
            </a:r>
            <a:r>
              <a:rPr lang="en-US" sz="2800" dirty="0" smtClean="0"/>
              <a:t> </a:t>
            </a:r>
            <a:r>
              <a:rPr lang="en-US" sz="2800" dirty="0" err="1"/>
              <a:t>photo_files.album_id</a:t>
            </a:r>
            <a:r>
              <a:rPr lang="en-US" sz="2800" dirty="0"/>
              <a:t> = </a:t>
            </a:r>
            <a:r>
              <a:rPr lang="en-US" sz="2800" dirty="0" smtClean="0"/>
              <a:t>	</a:t>
            </a:r>
            <a:r>
              <a:rPr lang="en-US" sz="2800" dirty="0" err="1" smtClean="0"/>
              <a:t>photo_albums.album_id</a:t>
            </a:r>
            <a:endParaRPr lang="en-US" sz="2800" dirty="0"/>
          </a:p>
          <a:p>
            <a:pPr marL="0" indent="0">
              <a:buNone/>
            </a:pPr>
            <a:r>
              <a:rPr lang="en-US" sz="2800" b="1" dirty="0" smtClean="0"/>
              <a:t>	WHERE</a:t>
            </a:r>
            <a:r>
              <a:rPr lang="en-US" sz="2800" dirty="0" smtClean="0"/>
              <a:t> </a:t>
            </a:r>
            <a:r>
              <a:rPr lang="en-US" sz="2800" dirty="0" err="1"/>
              <a:t>photo_users.username</a:t>
            </a:r>
            <a:r>
              <a:rPr lang="en-US" sz="2800" dirty="0"/>
              <a:t> = "Sean Fast" </a:t>
            </a:r>
            <a:r>
              <a:rPr lang="en-US" sz="2800" b="1" dirty="0"/>
              <a:t>AND</a:t>
            </a:r>
            <a:r>
              <a:rPr lang="en-US" sz="2800" dirty="0"/>
              <a:t> </a:t>
            </a:r>
            <a:r>
              <a:rPr lang="en-US" sz="2800" dirty="0" smtClean="0"/>
              <a:t>	</a:t>
            </a:r>
            <a:r>
              <a:rPr lang="en-US" sz="2800" dirty="0" err="1" smtClean="0"/>
              <a:t>photo_albums.name_of_album</a:t>
            </a:r>
            <a:r>
              <a:rPr lang="en-US" sz="2800" dirty="0" smtClean="0"/>
              <a:t> </a:t>
            </a:r>
            <a:r>
              <a:rPr lang="en-US" sz="2800" dirty="0"/>
              <a:t>= "Cats";</a:t>
            </a:r>
          </a:p>
        </p:txBody>
      </p:sp>
    </p:spTree>
    <p:extLst>
      <p:ext uri="{BB962C8B-B14F-4D97-AF65-F5344CB8AC3E}">
        <p14:creationId xmlns:p14="http://schemas.microsoft.com/office/powerpoint/2010/main" val="1813150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3</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List </a:t>
            </a:r>
            <a:r>
              <a:rPr lang="en-US" dirty="0"/>
              <a:t>all comments user Dave left on photo </a:t>
            </a:r>
            <a:r>
              <a:rPr lang="en-US" dirty="0" err="1" smtClean="0"/>
              <a:t>somepic</a:t>
            </a:r>
            <a:endParaRPr lang="en-US" dirty="0"/>
          </a:p>
          <a:p>
            <a:endParaRPr lang="en-US" dirty="0"/>
          </a:p>
          <a:p>
            <a:pPr marL="0" indent="0">
              <a:buNone/>
            </a:pPr>
            <a:r>
              <a:rPr lang="en-US" sz="2800" dirty="0" smtClean="0"/>
              <a:t>SQL&gt;	</a:t>
            </a:r>
            <a:r>
              <a:rPr lang="en-US" sz="2800" b="1" dirty="0" smtClean="0"/>
              <a:t>SELECT </a:t>
            </a:r>
            <a:r>
              <a:rPr lang="en-US" sz="2800" dirty="0" err="1"/>
              <a:t>photo_users.username</a:t>
            </a:r>
            <a:r>
              <a:rPr lang="en-US" sz="2800" dirty="0"/>
              <a:t>, </a:t>
            </a:r>
            <a:r>
              <a:rPr lang="en-US" sz="2800" dirty="0" smtClean="0"/>
              <a:t>	</a:t>
            </a:r>
            <a:r>
              <a:rPr lang="en-US" sz="2800" dirty="0" err="1" smtClean="0"/>
              <a:t>photo_files.uploadname</a:t>
            </a:r>
            <a:r>
              <a:rPr lang="en-US" sz="2800" dirty="0"/>
              <a:t>, </a:t>
            </a:r>
            <a:r>
              <a:rPr lang="en-US" sz="2800" dirty="0" smtClean="0"/>
              <a:t>	</a:t>
            </a:r>
            <a:r>
              <a:rPr lang="en-US" sz="2800" dirty="0" err="1" smtClean="0"/>
              <a:t>photo_comments.comment_text</a:t>
            </a:r>
            <a:endParaRPr lang="en-US" sz="2800" dirty="0" smtClean="0"/>
          </a:p>
          <a:p>
            <a:pPr marL="800100" lvl="2" indent="0">
              <a:buNone/>
            </a:pPr>
            <a:r>
              <a:rPr lang="en-US" sz="2800" dirty="0" smtClean="0"/>
              <a:t>	</a:t>
            </a:r>
            <a:r>
              <a:rPr lang="en-US" sz="2800" b="1" dirty="0" smtClean="0"/>
              <a:t>FROM </a:t>
            </a:r>
            <a:r>
              <a:rPr lang="en-US" sz="2800" dirty="0" err="1"/>
              <a:t>photo_users</a:t>
            </a:r>
            <a:endParaRPr lang="en-US" sz="2800" dirty="0"/>
          </a:p>
          <a:p>
            <a:pPr marL="800100" lvl="2" indent="0">
              <a:buNone/>
            </a:pPr>
            <a:r>
              <a:rPr lang="en-US" sz="2800" dirty="0" smtClean="0"/>
              <a:t>	</a:t>
            </a:r>
            <a:r>
              <a:rPr lang="en-US" sz="2800" b="1" dirty="0" smtClean="0"/>
              <a:t>INNER </a:t>
            </a:r>
            <a:r>
              <a:rPr lang="en-US" sz="2800" b="1" dirty="0"/>
              <a:t>JOIN </a:t>
            </a:r>
            <a:r>
              <a:rPr lang="en-US" sz="2800" dirty="0" err="1"/>
              <a:t>photo_files</a:t>
            </a:r>
            <a:endParaRPr lang="en-US" sz="2800" dirty="0"/>
          </a:p>
          <a:p>
            <a:pPr marL="800100" lvl="2" indent="0">
              <a:buNone/>
            </a:pPr>
            <a:r>
              <a:rPr lang="en-US" sz="2800" dirty="0" smtClean="0"/>
              <a:t>	</a:t>
            </a:r>
            <a:r>
              <a:rPr lang="en-US" sz="2800" b="1" dirty="0" smtClean="0"/>
              <a:t>INNER </a:t>
            </a:r>
            <a:r>
              <a:rPr lang="en-US" sz="2800" b="1" dirty="0"/>
              <a:t>JOIN </a:t>
            </a:r>
            <a:r>
              <a:rPr lang="en-US" sz="2800" dirty="0" err="1"/>
              <a:t>photo_comments</a:t>
            </a:r>
            <a:endParaRPr lang="en-US" sz="2800" dirty="0"/>
          </a:p>
          <a:p>
            <a:pPr marL="800100" lvl="2" indent="0">
              <a:buNone/>
            </a:pPr>
            <a:r>
              <a:rPr lang="en-US" sz="2800" dirty="0" smtClean="0"/>
              <a:t>	</a:t>
            </a:r>
            <a:r>
              <a:rPr lang="en-US" sz="2800" b="1" dirty="0" smtClean="0"/>
              <a:t>ON</a:t>
            </a:r>
            <a:r>
              <a:rPr lang="en-US" sz="2800" dirty="0" smtClean="0"/>
              <a:t>  </a:t>
            </a:r>
            <a:r>
              <a:rPr lang="en-US" sz="2800" dirty="0" err="1"/>
              <a:t>photo_comments.photo_id</a:t>
            </a:r>
            <a:r>
              <a:rPr lang="en-US" sz="2800" dirty="0"/>
              <a:t> = </a:t>
            </a:r>
            <a:r>
              <a:rPr lang="en-US" sz="2800" dirty="0" smtClean="0"/>
              <a:t>	</a:t>
            </a:r>
            <a:r>
              <a:rPr lang="en-US" sz="2800" dirty="0" err="1" smtClean="0"/>
              <a:t>photo_files.photo_id</a:t>
            </a:r>
            <a:r>
              <a:rPr lang="en-US" sz="2800" dirty="0" smtClean="0"/>
              <a:t> 	</a:t>
            </a:r>
            <a:r>
              <a:rPr lang="en-US" sz="2800" b="1" dirty="0" smtClean="0"/>
              <a:t>AND</a:t>
            </a:r>
            <a:r>
              <a:rPr lang="en-US" sz="2800" dirty="0" smtClean="0"/>
              <a:t> 	</a:t>
            </a:r>
            <a:r>
              <a:rPr lang="en-US" sz="2800" dirty="0" err="1" smtClean="0"/>
              <a:t>photo_comments.user_id</a:t>
            </a:r>
            <a:r>
              <a:rPr lang="en-US" sz="2800" dirty="0" smtClean="0"/>
              <a:t> </a:t>
            </a:r>
            <a:r>
              <a:rPr lang="en-US" sz="2800" dirty="0"/>
              <a:t>= </a:t>
            </a:r>
            <a:r>
              <a:rPr lang="en-US" sz="2800" dirty="0" err="1"/>
              <a:t>photo_users.user_id</a:t>
            </a:r>
            <a:endParaRPr lang="en-US" sz="2800" dirty="0"/>
          </a:p>
          <a:p>
            <a:pPr marL="800100" lvl="2" indent="0">
              <a:buNone/>
            </a:pPr>
            <a:r>
              <a:rPr lang="en-US" sz="2800" dirty="0" smtClean="0"/>
              <a:t>	</a:t>
            </a:r>
            <a:r>
              <a:rPr lang="en-US" sz="2800" b="1" dirty="0" smtClean="0"/>
              <a:t>WHERE</a:t>
            </a:r>
            <a:r>
              <a:rPr lang="en-US" sz="2800" dirty="0" smtClean="0"/>
              <a:t> </a:t>
            </a:r>
            <a:r>
              <a:rPr lang="en-US" sz="2800" dirty="0" err="1"/>
              <a:t>photo_users.username</a:t>
            </a:r>
            <a:r>
              <a:rPr lang="en-US" sz="2800" dirty="0"/>
              <a:t> = "Dave Shanline" </a:t>
            </a:r>
            <a:r>
              <a:rPr lang="en-US" sz="2800" dirty="0" smtClean="0"/>
              <a:t>	</a:t>
            </a:r>
            <a:r>
              <a:rPr lang="en-US" sz="2800" b="1" dirty="0" smtClean="0"/>
              <a:t>AND</a:t>
            </a:r>
            <a:r>
              <a:rPr lang="en-US" sz="2800" dirty="0" smtClean="0"/>
              <a:t> 	</a:t>
            </a:r>
            <a:r>
              <a:rPr lang="en-US" sz="2800" dirty="0" err="1" smtClean="0"/>
              <a:t>photo_files.uploadname</a:t>
            </a:r>
            <a:r>
              <a:rPr lang="en-US" sz="2800" dirty="0" smtClean="0"/>
              <a:t> </a:t>
            </a:r>
            <a:r>
              <a:rPr lang="en-US" sz="2800" dirty="0"/>
              <a:t>= "</a:t>
            </a:r>
            <a:r>
              <a:rPr lang="en-US" sz="2800" dirty="0" err="1"/>
              <a:t>somepic</a:t>
            </a:r>
            <a:r>
              <a:rPr lang="en-US" sz="2800" dirty="0"/>
              <a:t>";</a:t>
            </a:r>
          </a:p>
        </p:txBody>
      </p:sp>
    </p:spTree>
    <p:extLst>
      <p:ext uri="{BB962C8B-B14F-4D97-AF65-F5344CB8AC3E}">
        <p14:creationId xmlns:p14="http://schemas.microsoft.com/office/powerpoint/2010/main" val="338159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4</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List </a:t>
            </a:r>
            <a:r>
              <a:rPr lang="en-US" dirty="0"/>
              <a:t>all users in group YOLO that are attending event Final Project Presentation. </a:t>
            </a:r>
            <a:endParaRPr lang="en-US" dirty="0" smtClean="0"/>
          </a:p>
          <a:p>
            <a:endParaRPr lang="en-US" dirty="0"/>
          </a:p>
          <a:p>
            <a:pPr marL="0" indent="0">
              <a:buNone/>
            </a:pPr>
            <a:r>
              <a:rPr lang="en-US" dirty="0"/>
              <a:t>SQL&gt; </a:t>
            </a:r>
            <a:r>
              <a:rPr lang="en-US" dirty="0" smtClean="0"/>
              <a:t> 	</a:t>
            </a:r>
            <a:r>
              <a:rPr lang="en-US" b="1" dirty="0" smtClean="0"/>
              <a:t>SELECT </a:t>
            </a:r>
            <a:r>
              <a:rPr lang="en-US" dirty="0" err="1"/>
              <a:t>photo_users.username</a:t>
            </a:r>
            <a:r>
              <a:rPr lang="en-US" dirty="0"/>
              <a:t>, </a:t>
            </a:r>
            <a:r>
              <a:rPr lang="en-US" dirty="0" err="1"/>
              <a:t>user_group.groupname</a:t>
            </a:r>
            <a:r>
              <a:rPr lang="en-US" dirty="0"/>
              <a:t>, </a:t>
            </a:r>
            <a:r>
              <a:rPr lang="en-US" dirty="0" smtClean="0"/>
              <a:t>	</a:t>
            </a:r>
            <a:r>
              <a:rPr lang="en-US" dirty="0" err="1" smtClean="0"/>
              <a:t>events.eventname</a:t>
            </a:r>
            <a:endParaRPr lang="en-US" dirty="0"/>
          </a:p>
          <a:p>
            <a:pPr marL="0" indent="0">
              <a:buNone/>
            </a:pPr>
            <a:r>
              <a:rPr lang="en-US" dirty="0" smtClean="0"/>
              <a:t>	</a:t>
            </a:r>
            <a:r>
              <a:rPr lang="en-US" b="1" dirty="0" smtClean="0"/>
              <a:t>FROM </a:t>
            </a:r>
            <a:r>
              <a:rPr lang="en-US" dirty="0" err="1"/>
              <a:t>photo_users</a:t>
            </a:r>
            <a:endParaRPr lang="en-US" dirty="0"/>
          </a:p>
          <a:p>
            <a:pPr marL="0" indent="0">
              <a:buNone/>
            </a:pPr>
            <a:r>
              <a:rPr lang="en-US" dirty="0" smtClean="0"/>
              <a:t>	</a:t>
            </a:r>
            <a:r>
              <a:rPr lang="en-US" b="1" dirty="0" smtClean="0"/>
              <a:t>INNER </a:t>
            </a:r>
            <a:r>
              <a:rPr lang="en-US" b="1" dirty="0"/>
              <a:t>JOIN </a:t>
            </a:r>
            <a:r>
              <a:rPr lang="en-US" dirty="0" err="1"/>
              <a:t>user_group</a:t>
            </a:r>
            <a:endParaRPr lang="en-US" dirty="0"/>
          </a:p>
          <a:p>
            <a:pPr marL="0" indent="0">
              <a:buNone/>
            </a:pPr>
            <a:r>
              <a:rPr lang="en-US" dirty="0" smtClean="0"/>
              <a:t>	</a:t>
            </a:r>
            <a:r>
              <a:rPr lang="en-US" b="1" dirty="0" smtClean="0"/>
              <a:t>INNER </a:t>
            </a:r>
            <a:r>
              <a:rPr lang="en-US" b="1" dirty="0"/>
              <a:t>JOIN </a:t>
            </a:r>
            <a:r>
              <a:rPr lang="en-US" dirty="0"/>
              <a:t>events</a:t>
            </a:r>
          </a:p>
          <a:p>
            <a:pPr marL="0" indent="0">
              <a:buNone/>
            </a:pPr>
            <a:r>
              <a:rPr lang="en-US" dirty="0" smtClean="0"/>
              <a:t>	</a:t>
            </a:r>
            <a:r>
              <a:rPr lang="en-US" b="1" dirty="0" smtClean="0"/>
              <a:t>INNER </a:t>
            </a:r>
            <a:r>
              <a:rPr lang="en-US" b="1" dirty="0"/>
              <a:t>JOIN </a:t>
            </a:r>
            <a:r>
              <a:rPr lang="en-US" dirty="0" err="1"/>
              <a:t>group_members</a:t>
            </a:r>
            <a:endParaRPr lang="en-US" dirty="0"/>
          </a:p>
          <a:p>
            <a:pPr marL="0" indent="0">
              <a:buNone/>
            </a:pPr>
            <a:r>
              <a:rPr lang="en-US" dirty="0" smtClean="0"/>
              <a:t>	</a:t>
            </a:r>
            <a:r>
              <a:rPr lang="en-US" b="1" dirty="0" smtClean="0"/>
              <a:t>INNER </a:t>
            </a:r>
            <a:r>
              <a:rPr lang="en-US" b="1" dirty="0"/>
              <a:t>JOIN </a:t>
            </a:r>
            <a:r>
              <a:rPr lang="en-US" dirty="0" err="1"/>
              <a:t>event_members</a:t>
            </a:r>
            <a:endParaRPr lang="en-US" dirty="0"/>
          </a:p>
          <a:p>
            <a:pPr marL="0" indent="0">
              <a:buNone/>
            </a:pPr>
            <a:r>
              <a:rPr lang="en-US" dirty="0" smtClean="0"/>
              <a:t>	</a:t>
            </a:r>
            <a:r>
              <a:rPr lang="en-US" b="1" dirty="0" smtClean="0"/>
              <a:t>ON </a:t>
            </a:r>
            <a:r>
              <a:rPr lang="en-US" dirty="0" err="1"/>
              <a:t>photo_users.user_id</a:t>
            </a:r>
            <a:r>
              <a:rPr lang="en-US" dirty="0"/>
              <a:t> = </a:t>
            </a:r>
            <a:r>
              <a:rPr lang="en-US" dirty="0" err="1"/>
              <a:t>group_members.user_id</a:t>
            </a:r>
            <a:r>
              <a:rPr lang="en-US" dirty="0"/>
              <a:t> </a:t>
            </a:r>
            <a:r>
              <a:rPr lang="en-US" b="1" dirty="0"/>
              <a:t>AND</a:t>
            </a:r>
            <a:r>
              <a:rPr lang="en-US" dirty="0"/>
              <a:t> </a:t>
            </a:r>
            <a:r>
              <a:rPr lang="en-US" dirty="0" smtClean="0"/>
              <a:t>	</a:t>
            </a:r>
            <a:r>
              <a:rPr lang="en-US" dirty="0" err="1" smtClean="0"/>
              <a:t>photo_users.user_id</a:t>
            </a:r>
            <a:r>
              <a:rPr lang="en-US" dirty="0" smtClean="0"/>
              <a:t> </a:t>
            </a:r>
            <a:r>
              <a:rPr lang="en-US" dirty="0"/>
              <a:t>= </a:t>
            </a:r>
            <a:r>
              <a:rPr lang="en-US" dirty="0" err="1"/>
              <a:t>event_members.user_id</a:t>
            </a:r>
            <a:endParaRPr lang="en-US" dirty="0"/>
          </a:p>
          <a:p>
            <a:pPr marL="0" indent="0">
              <a:buNone/>
            </a:pPr>
            <a:r>
              <a:rPr lang="en-US" dirty="0" smtClean="0"/>
              <a:t>	</a:t>
            </a:r>
            <a:r>
              <a:rPr lang="en-US" b="1" dirty="0" smtClean="0"/>
              <a:t>WHERE</a:t>
            </a:r>
            <a:r>
              <a:rPr lang="en-US" dirty="0" smtClean="0"/>
              <a:t> </a:t>
            </a:r>
            <a:r>
              <a:rPr lang="en-US" dirty="0" err="1"/>
              <a:t>user_group.groupname</a:t>
            </a:r>
            <a:r>
              <a:rPr lang="en-US" dirty="0"/>
              <a:t> = "YOLO" </a:t>
            </a:r>
            <a:r>
              <a:rPr lang="en-US" b="1" dirty="0"/>
              <a:t>AND</a:t>
            </a:r>
            <a:r>
              <a:rPr lang="en-US" dirty="0"/>
              <a:t> </a:t>
            </a:r>
            <a:r>
              <a:rPr lang="en-US" dirty="0" smtClean="0"/>
              <a:t>	</a:t>
            </a:r>
            <a:r>
              <a:rPr lang="en-US" dirty="0" err="1" smtClean="0"/>
              <a:t>events.eventname</a:t>
            </a:r>
            <a:r>
              <a:rPr lang="en-US" dirty="0" smtClean="0"/>
              <a:t> </a:t>
            </a:r>
            <a:r>
              <a:rPr lang="en-US" dirty="0"/>
              <a:t>= "Final Project Presentation";</a:t>
            </a:r>
            <a:endParaRPr lang="en-US" dirty="0"/>
          </a:p>
          <a:p>
            <a:endParaRPr lang="en-US" dirty="0"/>
          </a:p>
        </p:txBody>
      </p:sp>
    </p:spTree>
    <p:extLst>
      <p:ext uri="{BB962C8B-B14F-4D97-AF65-F5344CB8AC3E}">
        <p14:creationId xmlns:p14="http://schemas.microsoft.com/office/powerpoint/2010/main" val="1043772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5</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List </a:t>
            </a:r>
            <a:r>
              <a:rPr lang="en-US" dirty="0"/>
              <a:t>all users that are in group YOLO that are also friends. </a:t>
            </a:r>
            <a:endParaRPr lang="en-US" dirty="0" smtClean="0"/>
          </a:p>
          <a:p>
            <a:endParaRPr lang="en-US" dirty="0"/>
          </a:p>
          <a:p>
            <a:pPr marL="0" indent="0">
              <a:buNone/>
            </a:pPr>
            <a:r>
              <a:rPr lang="en-US" dirty="0" smtClean="0"/>
              <a:t>SQL</a:t>
            </a:r>
            <a:r>
              <a:rPr lang="en-US" dirty="0"/>
              <a:t>&gt; </a:t>
            </a:r>
            <a:r>
              <a:rPr lang="en-US" dirty="0" smtClean="0"/>
              <a:t>	</a:t>
            </a:r>
            <a:r>
              <a:rPr lang="en-US" b="1" dirty="0" smtClean="0"/>
              <a:t>SELECT</a:t>
            </a:r>
            <a:r>
              <a:rPr lang="en-US" dirty="0" smtClean="0"/>
              <a:t> </a:t>
            </a:r>
            <a:r>
              <a:rPr lang="en-US" dirty="0" err="1"/>
              <a:t>photo_users.username</a:t>
            </a:r>
            <a:r>
              <a:rPr lang="en-US" dirty="0"/>
              <a:t>, </a:t>
            </a:r>
            <a:r>
              <a:rPr lang="en-US" dirty="0" err="1"/>
              <a:t>user_group.groupname</a:t>
            </a:r>
            <a:r>
              <a:rPr lang="en-US" dirty="0"/>
              <a:t>, </a:t>
            </a:r>
            <a:r>
              <a:rPr lang="en-US" dirty="0" smtClean="0"/>
              <a:t>	</a:t>
            </a:r>
            <a:r>
              <a:rPr lang="en-US" dirty="0" err="1" smtClean="0"/>
              <a:t>temp_photo_users.username</a:t>
            </a:r>
            <a:endParaRPr lang="en-US" dirty="0"/>
          </a:p>
          <a:p>
            <a:pPr marL="0" indent="0">
              <a:buNone/>
            </a:pPr>
            <a:r>
              <a:rPr lang="en-US" dirty="0" smtClean="0"/>
              <a:t>	</a:t>
            </a:r>
            <a:r>
              <a:rPr lang="en-US" b="1" dirty="0" smtClean="0"/>
              <a:t>FROM</a:t>
            </a:r>
            <a:r>
              <a:rPr lang="en-US" dirty="0" smtClean="0"/>
              <a:t> </a:t>
            </a:r>
            <a:r>
              <a:rPr lang="en-US" dirty="0" err="1"/>
              <a:t>photo_users</a:t>
            </a:r>
            <a:r>
              <a:rPr lang="en-US" dirty="0"/>
              <a:t>, </a:t>
            </a:r>
            <a:r>
              <a:rPr lang="en-US" dirty="0" err="1"/>
              <a:t>photo_users</a:t>
            </a:r>
            <a:r>
              <a:rPr lang="en-US" dirty="0"/>
              <a:t> </a:t>
            </a:r>
            <a:r>
              <a:rPr lang="en-US" dirty="0" err="1"/>
              <a:t>temp_photo_users</a:t>
            </a:r>
            <a:endParaRPr lang="en-US" dirty="0"/>
          </a:p>
          <a:p>
            <a:pPr marL="0" indent="0">
              <a:buNone/>
            </a:pPr>
            <a:r>
              <a:rPr lang="en-US" dirty="0" smtClean="0"/>
              <a:t>	</a:t>
            </a:r>
            <a:r>
              <a:rPr lang="en-US" b="1" dirty="0" smtClean="0"/>
              <a:t>INNER </a:t>
            </a:r>
            <a:r>
              <a:rPr lang="en-US" b="1" dirty="0"/>
              <a:t>JOIN </a:t>
            </a:r>
            <a:r>
              <a:rPr lang="en-US" dirty="0" err="1"/>
              <a:t>user_group</a:t>
            </a:r>
            <a:endParaRPr lang="en-US" dirty="0"/>
          </a:p>
          <a:p>
            <a:pPr marL="0" indent="0">
              <a:buNone/>
            </a:pPr>
            <a:r>
              <a:rPr lang="en-US" dirty="0" smtClean="0"/>
              <a:t>	</a:t>
            </a:r>
            <a:r>
              <a:rPr lang="en-US" b="1" dirty="0" smtClean="0"/>
              <a:t>INNER </a:t>
            </a:r>
            <a:r>
              <a:rPr lang="en-US" b="1" dirty="0"/>
              <a:t>JOIN </a:t>
            </a:r>
            <a:r>
              <a:rPr lang="en-US" dirty="0" err="1"/>
              <a:t>group_members</a:t>
            </a:r>
            <a:r>
              <a:rPr lang="en-US" dirty="0"/>
              <a:t>, </a:t>
            </a:r>
            <a:r>
              <a:rPr lang="en-US" dirty="0" err="1"/>
              <a:t>group_members</a:t>
            </a:r>
            <a:r>
              <a:rPr lang="en-US" dirty="0"/>
              <a:t> </a:t>
            </a:r>
            <a:r>
              <a:rPr lang="en-US" dirty="0" smtClean="0"/>
              <a:t>	</a:t>
            </a:r>
            <a:r>
              <a:rPr lang="en-US" dirty="0" err="1" smtClean="0"/>
              <a:t>temp_group_members</a:t>
            </a:r>
            <a:endParaRPr lang="en-US" dirty="0"/>
          </a:p>
          <a:p>
            <a:pPr marL="0" indent="0">
              <a:buNone/>
            </a:pPr>
            <a:r>
              <a:rPr lang="en-US" dirty="0" smtClean="0"/>
              <a:t>	</a:t>
            </a:r>
            <a:r>
              <a:rPr lang="en-US" b="1" dirty="0" smtClean="0"/>
              <a:t>INNER </a:t>
            </a:r>
            <a:r>
              <a:rPr lang="en-US" b="1" dirty="0"/>
              <a:t>JOIN </a:t>
            </a:r>
            <a:r>
              <a:rPr lang="en-US" dirty="0" err="1"/>
              <a:t>users_friend</a:t>
            </a:r>
            <a:endParaRPr lang="en-US" dirty="0"/>
          </a:p>
          <a:p>
            <a:pPr marL="0" indent="0">
              <a:buNone/>
            </a:pPr>
            <a:r>
              <a:rPr lang="en-US" dirty="0" smtClean="0"/>
              <a:t>	</a:t>
            </a:r>
            <a:r>
              <a:rPr lang="en-US" b="1" dirty="0" smtClean="0"/>
              <a:t>ON</a:t>
            </a:r>
            <a:r>
              <a:rPr lang="en-US" dirty="0" smtClean="0"/>
              <a:t>     </a:t>
            </a:r>
            <a:r>
              <a:rPr lang="en-US" dirty="0" err="1"/>
              <a:t>photo_users.user_id</a:t>
            </a:r>
            <a:r>
              <a:rPr lang="en-US" dirty="0"/>
              <a:t> = </a:t>
            </a:r>
            <a:r>
              <a:rPr lang="en-US" dirty="0" err="1"/>
              <a:t>group_members.user_id</a:t>
            </a:r>
            <a:endParaRPr lang="en-US" dirty="0"/>
          </a:p>
          <a:p>
            <a:pPr marL="0" indent="0">
              <a:buNone/>
            </a:pPr>
            <a:r>
              <a:rPr lang="en-US" dirty="0"/>
              <a:t>   </a:t>
            </a:r>
            <a:r>
              <a:rPr lang="en-US" dirty="0" smtClean="0"/>
              <a:t>	</a:t>
            </a:r>
            <a:r>
              <a:rPr lang="en-US" b="1" dirty="0" smtClean="0"/>
              <a:t>AND</a:t>
            </a:r>
            <a:r>
              <a:rPr lang="en-US" dirty="0" smtClean="0"/>
              <a:t> </a:t>
            </a:r>
            <a:r>
              <a:rPr lang="en-US" dirty="0" err="1"/>
              <a:t>photo_users.user_id</a:t>
            </a:r>
            <a:r>
              <a:rPr lang="en-US" dirty="0"/>
              <a:t> = </a:t>
            </a:r>
            <a:r>
              <a:rPr lang="en-US" dirty="0" err="1"/>
              <a:t>users_friend.user_id</a:t>
            </a:r>
            <a:endParaRPr lang="en-US" dirty="0"/>
          </a:p>
          <a:p>
            <a:pPr marL="0" indent="0">
              <a:buNone/>
            </a:pPr>
            <a:r>
              <a:rPr lang="en-US" dirty="0"/>
              <a:t>  </a:t>
            </a:r>
            <a:r>
              <a:rPr lang="en-US" dirty="0" smtClean="0"/>
              <a:t>	</a:t>
            </a:r>
            <a:r>
              <a:rPr lang="en-US" b="1" dirty="0" smtClean="0"/>
              <a:t>AND</a:t>
            </a:r>
            <a:r>
              <a:rPr lang="en-US" dirty="0" smtClean="0"/>
              <a:t> </a:t>
            </a:r>
            <a:r>
              <a:rPr lang="en-US" dirty="0" err="1"/>
              <a:t>users_friend.friend_user_id</a:t>
            </a:r>
            <a:r>
              <a:rPr lang="en-US" dirty="0"/>
              <a:t> = </a:t>
            </a:r>
            <a:r>
              <a:rPr lang="en-US" dirty="0" err="1"/>
              <a:t>temp_group_members.user_id</a:t>
            </a:r>
            <a:endParaRPr lang="en-US" dirty="0"/>
          </a:p>
          <a:p>
            <a:pPr marL="0" indent="0">
              <a:buNone/>
            </a:pPr>
            <a:r>
              <a:rPr lang="en-US" dirty="0"/>
              <a:t>   </a:t>
            </a:r>
            <a:r>
              <a:rPr lang="en-US" dirty="0" smtClean="0"/>
              <a:t>	</a:t>
            </a:r>
            <a:r>
              <a:rPr lang="en-US" b="1" dirty="0" smtClean="0"/>
              <a:t>AND</a:t>
            </a:r>
            <a:r>
              <a:rPr lang="en-US" dirty="0" smtClean="0"/>
              <a:t> </a:t>
            </a:r>
            <a:r>
              <a:rPr lang="en-US" dirty="0" err="1"/>
              <a:t>users_friend.friend_user_id</a:t>
            </a:r>
            <a:r>
              <a:rPr lang="en-US" dirty="0"/>
              <a:t> = </a:t>
            </a:r>
            <a:r>
              <a:rPr lang="en-US" dirty="0" err="1"/>
              <a:t>temp_photo_users.user_id</a:t>
            </a:r>
            <a:endParaRPr lang="en-US" dirty="0"/>
          </a:p>
          <a:p>
            <a:pPr marL="0" indent="0">
              <a:buNone/>
            </a:pPr>
            <a:r>
              <a:rPr lang="en-US" dirty="0" smtClean="0"/>
              <a:t>	</a:t>
            </a:r>
            <a:r>
              <a:rPr lang="en-US" b="1" dirty="0" smtClean="0"/>
              <a:t>WHERE</a:t>
            </a:r>
            <a:r>
              <a:rPr lang="en-US" dirty="0" smtClean="0"/>
              <a:t> </a:t>
            </a:r>
            <a:r>
              <a:rPr lang="en-US" dirty="0" err="1"/>
              <a:t>user_group.groupname</a:t>
            </a:r>
            <a:r>
              <a:rPr lang="en-US" dirty="0"/>
              <a:t> = "YOLO";</a:t>
            </a:r>
            <a:endParaRPr lang="en-US" dirty="0"/>
          </a:p>
        </p:txBody>
      </p:sp>
    </p:spTree>
    <p:extLst>
      <p:ext uri="{BB962C8B-B14F-4D97-AF65-F5344CB8AC3E}">
        <p14:creationId xmlns:p14="http://schemas.microsoft.com/office/powerpoint/2010/main" val="3705156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System Requirements</a:t>
            </a:r>
          </a:p>
          <a:p>
            <a:r>
              <a:rPr lang="en-US" dirty="0" smtClean="0"/>
              <a:t>ER Diagram</a:t>
            </a:r>
          </a:p>
          <a:p>
            <a:r>
              <a:rPr lang="en-US" dirty="0" smtClean="0"/>
              <a:t>SQL Queries</a:t>
            </a:r>
          </a:p>
          <a:p>
            <a:r>
              <a:rPr lang="en-US" dirty="0" smtClean="0"/>
              <a:t>Implementation in SQLite 3</a:t>
            </a:r>
          </a:p>
          <a:p>
            <a:r>
              <a:rPr lang="en-US" dirty="0" smtClean="0"/>
              <a:t>Q &amp; A</a:t>
            </a:r>
            <a:endParaRPr lang="en-US" dirty="0"/>
          </a:p>
        </p:txBody>
      </p:sp>
    </p:spTree>
    <p:extLst>
      <p:ext uri="{BB962C8B-B14F-4D97-AF65-F5344CB8AC3E}">
        <p14:creationId xmlns:p14="http://schemas.microsoft.com/office/powerpoint/2010/main" val="1885838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6</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List </a:t>
            </a:r>
            <a:r>
              <a:rPr lang="en-US" dirty="0"/>
              <a:t>all users that are friends of Sean Fast. </a:t>
            </a:r>
            <a:endParaRPr lang="en-US" dirty="0" smtClean="0"/>
          </a:p>
          <a:p>
            <a:endParaRPr lang="en-US" dirty="0"/>
          </a:p>
          <a:p>
            <a:pPr marL="0" indent="0">
              <a:buNone/>
            </a:pPr>
            <a:r>
              <a:rPr lang="en-US" dirty="0"/>
              <a:t>SQL&gt; </a:t>
            </a:r>
            <a:r>
              <a:rPr lang="en-US" dirty="0" smtClean="0"/>
              <a:t>	</a:t>
            </a:r>
            <a:r>
              <a:rPr lang="en-US" b="1" dirty="0" smtClean="0"/>
              <a:t>SELECT</a:t>
            </a:r>
            <a:r>
              <a:rPr lang="en-US" dirty="0" smtClean="0"/>
              <a:t> </a:t>
            </a:r>
            <a:r>
              <a:rPr lang="en-US" dirty="0" err="1"/>
              <a:t>photo_users.username</a:t>
            </a:r>
            <a:r>
              <a:rPr lang="en-US" dirty="0"/>
              <a:t>, </a:t>
            </a:r>
            <a:r>
              <a:rPr lang="en-US" dirty="0" smtClean="0"/>
              <a:t>	</a:t>
            </a:r>
            <a:r>
              <a:rPr lang="en-US" dirty="0" err="1" smtClean="0"/>
              <a:t>temp_photo_users.username</a:t>
            </a:r>
            <a:endParaRPr lang="en-US" dirty="0"/>
          </a:p>
          <a:p>
            <a:pPr marL="0" indent="0">
              <a:buNone/>
            </a:pPr>
            <a:r>
              <a:rPr lang="en-US" dirty="0" smtClean="0"/>
              <a:t>	</a:t>
            </a:r>
            <a:r>
              <a:rPr lang="en-US" b="1" dirty="0" smtClean="0"/>
              <a:t>FROM</a:t>
            </a:r>
            <a:r>
              <a:rPr lang="en-US" dirty="0" smtClean="0"/>
              <a:t> </a:t>
            </a:r>
            <a:r>
              <a:rPr lang="en-US" dirty="0" err="1"/>
              <a:t>photo_users</a:t>
            </a:r>
            <a:r>
              <a:rPr lang="en-US" dirty="0"/>
              <a:t>, </a:t>
            </a:r>
            <a:r>
              <a:rPr lang="en-US" dirty="0" err="1"/>
              <a:t>photo_users</a:t>
            </a:r>
            <a:r>
              <a:rPr lang="en-US" dirty="0"/>
              <a:t> </a:t>
            </a:r>
            <a:r>
              <a:rPr lang="en-US" dirty="0" smtClean="0"/>
              <a:t>	</a:t>
            </a:r>
            <a:r>
              <a:rPr lang="en-US" dirty="0" err="1" smtClean="0"/>
              <a:t>temp_photo_users</a:t>
            </a:r>
            <a:endParaRPr lang="en-US" dirty="0"/>
          </a:p>
          <a:p>
            <a:pPr marL="0" indent="0">
              <a:buNone/>
            </a:pPr>
            <a:r>
              <a:rPr lang="en-US" dirty="0" smtClean="0"/>
              <a:t>	</a:t>
            </a:r>
            <a:r>
              <a:rPr lang="en-US" b="1" dirty="0" smtClean="0"/>
              <a:t>INNER </a:t>
            </a:r>
            <a:r>
              <a:rPr lang="en-US" b="1" dirty="0"/>
              <a:t>JOIN</a:t>
            </a:r>
            <a:r>
              <a:rPr lang="en-US" dirty="0"/>
              <a:t> </a:t>
            </a:r>
            <a:r>
              <a:rPr lang="en-US" dirty="0" err="1"/>
              <a:t>users_friend</a:t>
            </a:r>
            <a:endParaRPr lang="en-US" dirty="0"/>
          </a:p>
          <a:p>
            <a:pPr marL="0" indent="0">
              <a:buNone/>
            </a:pPr>
            <a:r>
              <a:rPr lang="en-US" dirty="0" smtClean="0"/>
              <a:t>	</a:t>
            </a:r>
            <a:r>
              <a:rPr lang="en-US" b="1" dirty="0" smtClean="0"/>
              <a:t>ON</a:t>
            </a:r>
            <a:r>
              <a:rPr lang="en-US" dirty="0" smtClean="0"/>
              <a:t> </a:t>
            </a:r>
            <a:r>
              <a:rPr lang="en-US" dirty="0" err="1"/>
              <a:t>photo_users.user_id</a:t>
            </a:r>
            <a:r>
              <a:rPr lang="en-US" dirty="0"/>
              <a:t> = </a:t>
            </a:r>
            <a:r>
              <a:rPr lang="en-US" dirty="0" err="1"/>
              <a:t>users_friend.user_id</a:t>
            </a:r>
            <a:r>
              <a:rPr lang="en-US" dirty="0"/>
              <a:t> </a:t>
            </a:r>
            <a:r>
              <a:rPr lang="en-US" dirty="0" smtClean="0"/>
              <a:t>	</a:t>
            </a:r>
            <a:r>
              <a:rPr lang="en-US" b="1" dirty="0" smtClean="0"/>
              <a:t>AND</a:t>
            </a:r>
            <a:r>
              <a:rPr lang="en-US" dirty="0" smtClean="0"/>
              <a:t> </a:t>
            </a:r>
            <a:r>
              <a:rPr lang="en-US" dirty="0" err="1"/>
              <a:t>users_friend.friend_user_id</a:t>
            </a:r>
            <a:r>
              <a:rPr lang="en-US" dirty="0"/>
              <a:t> = </a:t>
            </a:r>
            <a:r>
              <a:rPr lang="en-US" dirty="0" smtClean="0"/>
              <a:t>	</a:t>
            </a:r>
            <a:r>
              <a:rPr lang="en-US" dirty="0" err="1" smtClean="0"/>
              <a:t>temp_photo_users.user_id</a:t>
            </a:r>
            <a:endParaRPr lang="en-US" dirty="0"/>
          </a:p>
          <a:p>
            <a:pPr marL="0" indent="0">
              <a:buNone/>
            </a:pPr>
            <a:r>
              <a:rPr lang="en-US" dirty="0" smtClean="0"/>
              <a:t>	</a:t>
            </a:r>
            <a:r>
              <a:rPr lang="en-US" b="1" dirty="0" smtClean="0"/>
              <a:t>WHERE</a:t>
            </a:r>
            <a:r>
              <a:rPr lang="en-US" dirty="0" smtClean="0"/>
              <a:t> </a:t>
            </a:r>
            <a:r>
              <a:rPr lang="en-US" dirty="0" err="1"/>
              <a:t>photo_users.username</a:t>
            </a:r>
            <a:r>
              <a:rPr lang="en-US" dirty="0"/>
              <a:t> = "Sean Fast";</a:t>
            </a:r>
          </a:p>
        </p:txBody>
      </p:sp>
    </p:spTree>
    <p:extLst>
      <p:ext uri="{BB962C8B-B14F-4D97-AF65-F5344CB8AC3E}">
        <p14:creationId xmlns:p14="http://schemas.microsoft.com/office/powerpoint/2010/main" val="3615285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7</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List </a:t>
            </a:r>
            <a:r>
              <a:rPr lang="en-US" dirty="0"/>
              <a:t>all items that user Bill Annocki has liked</a:t>
            </a:r>
            <a:r>
              <a:rPr lang="en-US" dirty="0" smtClean="0"/>
              <a:t>.</a:t>
            </a:r>
          </a:p>
          <a:p>
            <a:endParaRPr lang="en-US" dirty="0" smtClean="0"/>
          </a:p>
          <a:p>
            <a:pPr marL="0" indent="0">
              <a:buNone/>
            </a:pPr>
            <a:r>
              <a:rPr lang="en-US" dirty="0"/>
              <a:t>SQL&gt; </a:t>
            </a:r>
            <a:r>
              <a:rPr lang="en-US" dirty="0" smtClean="0"/>
              <a:t>	</a:t>
            </a:r>
            <a:r>
              <a:rPr lang="en-US" b="1" dirty="0" smtClean="0"/>
              <a:t>SELECT</a:t>
            </a:r>
            <a:r>
              <a:rPr lang="en-US" dirty="0" smtClean="0"/>
              <a:t>  </a:t>
            </a:r>
            <a:r>
              <a:rPr lang="en-US" dirty="0" err="1"/>
              <a:t>photo_users.username</a:t>
            </a:r>
            <a:r>
              <a:rPr lang="en-US" dirty="0"/>
              <a:t>   , </a:t>
            </a:r>
            <a:r>
              <a:rPr lang="en-US" dirty="0" err="1" smtClean="0"/>
              <a:t>photo_like.photo_id</a:t>
            </a:r>
            <a:r>
              <a:rPr lang="en-US" dirty="0" smtClean="0"/>
              <a:t>, 	</a:t>
            </a:r>
            <a:r>
              <a:rPr lang="en-US" dirty="0" err="1" smtClean="0"/>
              <a:t>comment_like.comment_id</a:t>
            </a:r>
            <a:r>
              <a:rPr lang="en-US" dirty="0"/>
              <a:t>, </a:t>
            </a:r>
            <a:r>
              <a:rPr lang="en-US" dirty="0" smtClean="0"/>
              <a:t>	</a:t>
            </a:r>
            <a:r>
              <a:rPr lang="en-US" dirty="0" err="1" smtClean="0"/>
              <a:t>group_comment_like.group_comment_id</a:t>
            </a:r>
            <a:r>
              <a:rPr lang="en-US" dirty="0" smtClean="0"/>
              <a:t>, 	</a:t>
            </a:r>
            <a:r>
              <a:rPr lang="en-US" dirty="0" err="1" smtClean="0"/>
              <a:t>event_comment_like.comment_id</a:t>
            </a:r>
            <a:endParaRPr lang="en-US" dirty="0"/>
          </a:p>
          <a:p>
            <a:pPr marL="0" indent="0">
              <a:buNone/>
            </a:pPr>
            <a:r>
              <a:rPr lang="en-US" dirty="0" smtClean="0"/>
              <a:t>	</a:t>
            </a:r>
            <a:r>
              <a:rPr lang="en-US" b="1" dirty="0" smtClean="0"/>
              <a:t>FROM</a:t>
            </a:r>
            <a:r>
              <a:rPr lang="en-US" dirty="0" smtClean="0"/>
              <a:t> </a:t>
            </a:r>
            <a:r>
              <a:rPr lang="en-US" dirty="0" err="1"/>
              <a:t>photo_users</a:t>
            </a:r>
            <a:endParaRPr lang="en-US" dirty="0"/>
          </a:p>
          <a:p>
            <a:pPr marL="0" indent="0">
              <a:buNone/>
            </a:pPr>
            <a:r>
              <a:rPr lang="en-US" dirty="0" smtClean="0"/>
              <a:t>	</a:t>
            </a:r>
            <a:r>
              <a:rPr lang="en-US" b="1" dirty="0" smtClean="0"/>
              <a:t>INNER</a:t>
            </a:r>
            <a:r>
              <a:rPr lang="en-US" dirty="0" smtClean="0"/>
              <a:t> </a:t>
            </a:r>
            <a:r>
              <a:rPr lang="en-US" b="1" dirty="0"/>
              <a:t>JOIN</a:t>
            </a:r>
            <a:r>
              <a:rPr lang="en-US" dirty="0"/>
              <a:t> </a:t>
            </a:r>
            <a:r>
              <a:rPr lang="en-US" dirty="0" err="1"/>
              <a:t>photo_like</a:t>
            </a:r>
            <a:endParaRPr lang="en-US" dirty="0"/>
          </a:p>
          <a:p>
            <a:pPr marL="0" indent="0">
              <a:buNone/>
            </a:pPr>
            <a:r>
              <a:rPr lang="en-US" dirty="0" smtClean="0"/>
              <a:t>	</a:t>
            </a:r>
            <a:r>
              <a:rPr lang="en-US" b="1" dirty="0" smtClean="0"/>
              <a:t>INNER</a:t>
            </a:r>
            <a:r>
              <a:rPr lang="en-US" dirty="0" smtClean="0"/>
              <a:t> </a:t>
            </a:r>
            <a:r>
              <a:rPr lang="en-US" b="1" dirty="0"/>
              <a:t>JOIN</a:t>
            </a:r>
            <a:r>
              <a:rPr lang="en-US" dirty="0"/>
              <a:t> </a:t>
            </a:r>
            <a:r>
              <a:rPr lang="en-US" dirty="0" err="1"/>
              <a:t>comment_like</a:t>
            </a:r>
            <a:endParaRPr lang="en-US" dirty="0"/>
          </a:p>
          <a:p>
            <a:pPr marL="0" indent="0">
              <a:buNone/>
            </a:pPr>
            <a:r>
              <a:rPr lang="en-US" dirty="0" smtClean="0"/>
              <a:t>	</a:t>
            </a:r>
            <a:r>
              <a:rPr lang="en-US" b="1" dirty="0" smtClean="0"/>
              <a:t>INNER</a:t>
            </a:r>
            <a:r>
              <a:rPr lang="en-US" dirty="0" smtClean="0"/>
              <a:t> </a:t>
            </a:r>
            <a:r>
              <a:rPr lang="en-US" b="1" dirty="0"/>
              <a:t>JOIN</a:t>
            </a:r>
            <a:r>
              <a:rPr lang="en-US" dirty="0"/>
              <a:t> </a:t>
            </a:r>
            <a:r>
              <a:rPr lang="en-US" dirty="0" err="1"/>
              <a:t>group_comment_like</a:t>
            </a:r>
            <a:endParaRPr lang="en-US" dirty="0"/>
          </a:p>
          <a:p>
            <a:pPr marL="0" indent="0">
              <a:buNone/>
            </a:pPr>
            <a:r>
              <a:rPr lang="en-US" dirty="0" smtClean="0"/>
              <a:t>	</a:t>
            </a:r>
            <a:r>
              <a:rPr lang="en-US" b="1" dirty="0" smtClean="0"/>
              <a:t>INNER</a:t>
            </a:r>
            <a:r>
              <a:rPr lang="en-US" dirty="0" smtClean="0"/>
              <a:t> </a:t>
            </a:r>
            <a:r>
              <a:rPr lang="en-US" b="1" dirty="0"/>
              <a:t>JOIN</a:t>
            </a:r>
            <a:r>
              <a:rPr lang="en-US" dirty="0"/>
              <a:t> </a:t>
            </a:r>
            <a:r>
              <a:rPr lang="en-US" dirty="0" err="1"/>
              <a:t>event_comment_like</a:t>
            </a:r>
            <a:endParaRPr lang="en-US" dirty="0"/>
          </a:p>
          <a:p>
            <a:pPr marL="0" indent="0">
              <a:buNone/>
            </a:pPr>
            <a:r>
              <a:rPr lang="en-US" dirty="0" smtClean="0"/>
              <a:t>	</a:t>
            </a:r>
            <a:r>
              <a:rPr lang="en-US" b="1" dirty="0" smtClean="0"/>
              <a:t>ON</a:t>
            </a:r>
            <a:r>
              <a:rPr lang="en-US" dirty="0" smtClean="0"/>
              <a:t>     </a:t>
            </a:r>
            <a:r>
              <a:rPr lang="en-US" dirty="0" err="1"/>
              <a:t>photo_users.user_id</a:t>
            </a:r>
            <a:r>
              <a:rPr lang="en-US" dirty="0"/>
              <a:t> = </a:t>
            </a:r>
            <a:r>
              <a:rPr lang="en-US" dirty="0" err="1"/>
              <a:t>photo_like.user_id</a:t>
            </a:r>
            <a:endParaRPr lang="en-US" dirty="0"/>
          </a:p>
          <a:p>
            <a:pPr marL="0" indent="0">
              <a:buNone/>
            </a:pPr>
            <a:r>
              <a:rPr lang="en-US" dirty="0"/>
              <a:t>  </a:t>
            </a:r>
            <a:r>
              <a:rPr lang="en-US" dirty="0" smtClean="0"/>
              <a:t>	</a:t>
            </a:r>
            <a:r>
              <a:rPr lang="en-US" b="1" dirty="0" smtClean="0"/>
              <a:t>AND</a:t>
            </a:r>
            <a:r>
              <a:rPr lang="en-US" dirty="0" smtClean="0"/>
              <a:t> </a:t>
            </a:r>
            <a:r>
              <a:rPr lang="en-US" dirty="0" err="1"/>
              <a:t>photo_users.user_id</a:t>
            </a:r>
            <a:r>
              <a:rPr lang="en-US" dirty="0"/>
              <a:t> = </a:t>
            </a:r>
            <a:r>
              <a:rPr lang="en-US" dirty="0" err="1"/>
              <a:t>comment_like.user_id</a:t>
            </a:r>
            <a:endParaRPr lang="en-US" dirty="0"/>
          </a:p>
          <a:p>
            <a:pPr marL="0" indent="0">
              <a:buNone/>
            </a:pPr>
            <a:r>
              <a:rPr lang="en-US" dirty="0"/>
              <a:t>   </a:t>
            </a:r>
            <a:r>
              <a:rPr lang="en-US" dirty="0" smtClean="0"/>
              <a:t>	</a:t>
            </a:r>
            <a:r>
              <a:rPr lang="en-US" b="1" dirty="0" smtClean="0"/>
              <a:t>AND</a:t>
            </a:r>
            <a:r>
              <a:rPr lang="en-US" dirty="0" smtClean="0"/>
              <a:t> </a:t>
            </a:r>
            <a:r>
              <a:rPr lang="en-US" dirty="0" err="1"/>
              <a:t>photo_users.user_id</a:t>
            </a:r>
            <a:r>
              <a:rPr lang="en-US" dirty="0"/>
              <a:t> = </a:t>
            </a:r>
            <a:r>
              <a:rPr lang="en-US" dirty="0" err="1"/>
              <a:t>group_comment_like.user_id</a:t>
            </a:r>
            <a:endParaRPr lang="en-US" dirty="0"/>
          </a:p>
          <a:p>
            <a:pPr marL="0" indent="0">
              <a:buNone/>
            </a:pPr>
            <a:r>
              <a:rPr lang="en-US" dirty="0"/>
              <a:t>   </a:t>
            </a:r>
            <a:r>
              <a:rPr lang="en-US" dirty="0" smtClean="0"/>
              <a:t>	</a:t>
            </a:r>
            <a:r>
              <a:rPr lang="en-US" b="1" dirty="0" smtClean="0"/>
              <a:t>AND</a:t>
            </a:r>
            <a:r>
              <a:rPr lang="en-US" dirty="0" smtClean="0"/>
              <a:t> </a:t>
            </a:r>
            <a:r>
              <a:rPr lang="en-US" dirty="0" err="1"/>
              <a:t>photo_users.user_id</a:t>
            </a:r>
            <a:r>
              <a:rPr lang="en-US" dirty="0"/>
              <a:t> = </a:t>
            </a:r>
            <a:r>
              <a:rPr lang="en-US" dirty="0" err="1"/>
              <a:t>event_comment_like.user_id</a:t>
            </a:r>
            <a:endParaRPr lang="en-US" dirty="0"/>
          </a:p>
          <a:p>
            <a:pPr marL="0" indent="0">
              <a:buNone/>
            </a:pPr>
            <a:r>
              <a:rPr lang="en-US" dirty="0" smtClean="0"/>
              <a:t>	</a:t>
            </a:r>
            <a:r>
              <a:rPr lang="en-US" b="1" dirty="0" smtClean="0"/>
              <a:t>WHERE</a:t>
            </a:r>
            <a:r>
              <a:rPr lang="en-US" dirty="0" smtClean="0"/>
              <a:t> </a:t>
            </a:r>
            <a:r>
              <a:rPr lang="en-US" dirty="0" err="1"/>
              <a:t>photo_users.username</a:t>
            </a:r>
            <a:r>
              <a:rPr lang="en-US" dirty="0"/>
              <a:t> = "Bill Annocki";</a:t>
            </a:r>
          </a:p>
        </p:txBody>
      </p:sp>
    </p:spTree>
    <p:extLst>
      <p:ext uri="{BB962C8B-B14F-4D97-AF65-F5344CB8AC3E}">
        <p14:creationId xmlns:p14="http://schemas.microsoft.com/office/powerpoint/2010/main" val="3967741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half" idx="1"/>
          </p:nvPr>
        </p:nvSpPr>
        <p:spPr/>
        <p:txBody>
          <a:bodyPr>
            <a:normAutofit/>
          </a:bodyPr>
          <a:lstStyle/>
          <a:p>
            <a:r>
              <a:rPr lang="en-US" dirty="0" smtClean="0"/>
              <a:t>This product will enable users to create public profiles within the website. This service will be available for free and will allow users to upload photos, find friends, create social groups and events.</a:t>
            </a:r>
            <a:endParaRPr lang="en-US" dirty="0"/>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00600" y="2366169"/>
            <a:ext cx="4038600" cy="26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35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Database Requirements</a:t>
            </a:r>
            <a:endParaRPr lang="en-US" dirty="0"/>
          </a:p>
        </p:txBody>
      </p:sp>
      <p:sp>
        <p:nvSpPr>
          <p:cNvPr id="4" name="Title 3"/>
          <p:cNvSpPr>
            <a:spLocks noGrp="1"/>
          </p:cNvSpPr>
          <p:nvPr>
            <p:ph type="title"/>
          </p:nvPr>
        </p:nvSpPr>
        <p:spPr/>
        <p:txBody>
          <a:bodyPr/>
          <a:lstStyle/>
          <a:p>
            <a:r>
              <a:rPr lang="en-US" dirty="0" smtClean="0"/>
              <a:t>Use case Diagram</a:t>
            </a:r>
            <a:endParaRPr lang="en-US" dirty="0"/>
          </a:p>
        </p:txBody>
      </p:sp>
    </p:spTree>
    <p:extLst>
      <p:ext uri="{BB962C8B-B14F-4D97-AF65-F5344CB8AC3E}">
        <p14:creationId xmlns:p14="http://schemas.microsoft.com/office/powerpoint/2010/main" val="3789980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97069" y="-457200"/>
            <a:ext cx="8915400" cy="7315200"/>
          </a:xfrm>
        </p:spPr>
      </p:pic>
    </p:spTree>
    <p:extLst>
      <p:ext uri="{BB962C8B-B14F-4D97-AF65-F5344CB8AC3E}">
        <p14:creationId xmlns:p14="http://schemas.microsoft.com/office/powerpoint/2010/main" val="3541195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Database </a:t>
            </a:r>
            <a:r>
              <a:rPr lang="en-US" dirty="0"/>
              <a:t>Architecture</a:t>
            </a:r>
          </a:p>
        </p:txBody>
      </p:sp>
      <p:sp>
        <p:nvSpPr>
          <p:cNvPr id="4" name="Title 3"/>
          <p:cNvSpPr>
            <a:spLocks noGrp="1"/>
          </p:cNvSpPr>
          <p:nvPr>
            <p:ph type="title"/>
          </p:nvPr>
        </p:nvSpPr>
        <p:spPr/>
        <p:txBody>
          <a:bodyPr/>
          <a:lstStyle/>
          <a:p>
            <a:r>
              <a:rPr lang="en-US" dirty="0" smtClean="0"/>
              <a:t>ER Diagram</a:t>
            </a:r>
            <a:endParaRPr lang="en-US" dirty="0"/>
          </a:p>
        </p:txBody>
      </p:sp>
    </p:spTree>
    <p:extLst>
      <p:ext uri="{BB962C8B-B14F-4D97-AF65-F5344CB8AC3E}">
        <p14:creationId xmlns:p14="http://schemas.microsoft.com/office/powerpoint/2010/main" val="3807889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762000"/>
            <a:ext cx="8396229" cy="5105400"/>
          </a:xfrm>
        </p:spPr>
      </p:pic>
    </p:spTree>
    <p:extLst>
      <p:ext uri="{BB962C8B-B14F-4D97-AF65-F5344CB8AC3E}">
        <p14:creationId xmlns:p14="http://schemas.microsoft.com/office/powerpoint/2010/main" val="323493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Database </a:t>
            </a:r>
            <a:r>
              <a:rPr lang="en-US" dirty="0"/>
              <a:t>Architecture</a:t>
            </a:r>
          </a:p>
        </p:txBody>
      </p:sp>
      <p:sp>
        <p:nvSpPr>
          <p:cNvPr id="4" name="Title 3"/>
          <p:cNvSpPr>
            <a:spLocks noGrp="1"/>
          </p:cNvSpPr>
          <p:nvPr>
            <p:ph type="title"/>
          </p:nvPr>
        </p:nvSpPr>
        <p:spPr/>
        <p:txBody>
          <a:bodyPr/>
          <a:lstStyle/>
          <a:p>
            <a:r>
              <a:rPr lang="en-US" dirty="0" smtClean="0"/>
              <a:t>Relationship View Diagram</a:t>
            </a:r>
            <a:endParaRPr lang="en-US" dirty="0"/>
          </a:p>
        </p:txBody>
      </p:sp>
    </p:spTree>
    <p:extLst>
      <p:ext uri="{BB962C8B-B14F-4D97-AF65-F5344CB8AC3E}">
        <p14:creationId xmlns:p14="http://schemas.microsoft.com/office/powerpoint/2010/main" val="1317077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IKE\git\hairy-wookie\Minibase\FinalProject\diagrams\relationship\relationship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653338" cy="742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9112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231</TotalTime>
  <Words>524</Words>
  <Application>Microsoft Office PowerPoint</Application>
  <PresentationFormat>On-screen Show (4:3)</PresentationFormat>
  <Paragraphs>152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Social Networking Website</vt:lpstr>
      <vt:lpstr>Summary</vt:lpstr>
      <vt:lpstr>Background</vt:lpstr>
      <vt:lpstr>Use case Diagram</vt:lpstr>
      <vt:lpstr>PowerPoint Presentation</vt:lpstr>
      <vt:lpstr>ER Diagram</vt:lpstr>
      <vt:lpstr>PowerPoint Presentation</vt:lpstr>
      <vt:lpstr>Relationship View Diagram</vt:lpstr>
      <vt:lpstr>PowerPoint Presentation</vt:lpstr>
      <vt:lpstr>Normalization Analysis</vt:lpstr>
      <vt:lpstr>Normalization Analysis (cont.)</vt:lpstr>
      <vt:lpstr>Schema</vt:lpstr>
      <vt:lpstr>PowerPoint Presentation</vt:lpstr>
      <vt:lpstr>PowerPoint Presentation</vt:lpstr>
      <vt:lpstr>Query 1</vt:lpstr>
      <vt:lpstr>Query 2</vt:lpstr>
      <vt:lpstr>Query 3</vt:lpstr>
      <vt:lpstr>Query 4</vt:lpstr>
      <vt:lpstr>Query 5</vt:lpstr>
      <vt:lpstr>Query 6</vt:lpstr>
      <vt:lpstr>Query 7</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 Website</dc:title>
  <dc:creator>MIKE</dc:creator>
  <cp:lastModifiedBy>Michael Norris</cp:lastModifiedBy>
  <cp:revision>79</cp:revision>
  <dcterms:created xsi:type="dcterms:W3CDTF">2006-08-16T00:00:00Z</dcterms:created>
  <dcterms:modified xsi:type="dcterms:W3CDTF">2014-08-28T16:22:55Z</dcterms:modified>
</cp:coreProperties>
</file>