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2627760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2627760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2de65635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2de65635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26277606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26277606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26277606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26277606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26277606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26277606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HARP: Home Automation with Raspberry Pi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Joe Danz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Alex Manaila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Michael Muller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Fady Putrus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Stephen Thai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Graham Walker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#2 Accomplishments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Completed design setup for all UI/UX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Completed dev work for all UI/UX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HTML, CSS, Javascript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Completed dev work to make UI resizable (mobile compatible)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Completed ERD and created the database locally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Completed user login and validation with PHP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Completed user account creation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Completed support of error messages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Completed communication between python script and database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938" y="1078900"/>
            <a:ext cx="5740124" cy="376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#3 User Stories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Required: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As a user, I want the web page to read the state of appliances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As a user, I want the web page to dynamically add the appliances associated with my account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As a user, I want the web page to be able to control appliances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As a user, I want logging out to turn off all appliances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Stretch Goals: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As a user, I want to be able to add appliances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QA Test Cases of Sprint #2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roxima Nova"/>
              <a:buChar char="●"/>
            </a:pPr>
            <a:r>
              <a:rPr lang="en" sz="2000"/>
              <a:t>UI/UX should allow navigation between pages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roxima Nova"/>
              <a:buChar char="●"/>
            </a:pPr>
            <a:r>
              <a:rPr lang="en" sz="2000"/>
              <a:t>UI/UX should be entirely resizable (mobile compatible)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On/Off buttons should change class and text on click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PHP should allow connection between UI/UX and database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User should be able to login with credentials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User should not be able to access main page without login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User should be able to create a new account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Python script should check database changes every X seconds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