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5234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SQL Saturday Richmond – 2024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George Walkey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PatientFirst Corp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4" y="12045"/>
            <a:ext cx="32156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 uses the “Classic Editor” not YAML files</a:t>
            </a:r>
          </a:p>
          <a:p>
            <a:r>
              <a:rPr lang="en-US" dirty="0"/>
              <a:t>YAML files require a get-provider repo, as VSTS/TFS is not supported</a:t>
            </a:r>
          </a:p>
          <a:p>
            <a:r>
              <a:rPr lang="en-US" dirty="0"/>
              <a:t>You *CAN* use DevOps pipelines to deploy to on-prem servers with local agents</a:t>
            </a:r>
          </a:p>
          <a:p>
            <a:pPr lvl="1"/>
            <a:r>
              <a:rPr lang="en-US" dirty="0"/>
              <a:t>Higher price than Azure Agents – but no time limits, also faster</a:t>
            </a:r>
          </a:p>
          <a:p>
            <a:pPr lvl="1"/>
            <a:r>
              <a:rPr lang="en-US" dirty="0"/>
              <a:t>Why use a Pipeline to deploy to On-Prem SQL servers? Volume, Code in Source</a:t>
            </a:r>
          </a:p>
          <a:p>
            <a:r>
              <a:rPr lang="en-US" dirty="0"/>
              <a:t>Release Approvals/Notifications provide full life-cycle management</a:t>
            </a:r>
          </a:p>
          <a:p>
            <a:r>
              <a:rPr lang="en-US" dirty="0"/>
              <a:t>Can call Data Factory Pipelines to load data via Add-Ins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2B419-B1C7-A277-D5B8-F606BBCD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222" y="137880"/>
            <a:ext cx="32156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DB dev since 1985 – DBASE I on CP/M – Pre DOS</a:t>
            </a:r>
          </a:p>
          <a:p>
            <a:r>
              <a:rPr lang="en-US" sz="2800" dirty="0"/>
              <a:t>Owned Original IBM 5150</a:t>
            </a:r>
          </a:p>
          <a:p>
            <a:r>
              <a:rPr lang="en-US" sz="2800" dirty="0"/>
              <a:t>10 years Data Manager/DBA at PatientFirst Corp</a:t>
            </a:r>
          </a:p>
          <a:p>
            <a:r>
              <a:rPr lang="en-US" sz="2800" dirty="0">
                <a:hlinkClick r:id="rId2"/>
              </a:rPr>
              <a:t>https://github.com/gwalkey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DevOps Org Setup</a:t>
            </a:r>
          </a:p>
          <a:p>
            <a:r>
              <a:rPr lang="en-US" sz="2800" dirty="0"/>
              <a:t>DevOps Project Setup</a:t>
            </a:r>
          </a:p>
          <a:p>
            <a:r>
              <a:rPr lang="en-US" sz="2800" dirty="0"/>
              <a:t>Service Connection</a:t>
            </a:r>
          </a:p>
          <a:p>
            <a:r>
              <a:rPr lang="en-US" sz="2800" dirty="0"/>
              <a:t>Build Pipeline – Explain Steps</a:t>
            </a:r>
          </a:p>
          <a:p>
            <a:r>
              <a:rPr lang="en-US" sz="2800" dirty="0"/>
              <a:t>Release Pipeline – Explain Steps</a:t>
            </a:r>
          </a:p>
          <a:p>
            <a:r>
              <a:rPr lang="en-US" sz="2800" dirty="0"/>
              <a:t>Live Demo - Schema change triggers Pipeline Run</a:t>
            </a:r>
          </a:p>
          <a:p>
            <a:r>
              <a:rPr lang="en-US" sz="2800" dirty="0"/>
              <a:t>Repo Hack – Edit file triggers Pipeline Run</a:t>
            </a:r>
          </a:p>
          <a:p>
            <a:r>
              <a:rPr lang="en-US" sz="2800" dirty="0"/>
              <a:t>DevOps Hints</a:t>
            </a:r>
          </a:p>
        </p:txBody>
      </p:sp>
    </p:spTree>
    <p:extLst>
      <p:ext uri="{BB962C8B-B14F-4D97-AF65-F5344CB8AC3E}">
        <p14:creationId xmlns:p14="http://schemas.microsoft.com/office/powerpoint/2010/main" val="26204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Server and Database</a:t>
            </a:r>
          </a:p>
          <a:p>
            <a:r>
              <a:rPr lang="en-US" dirty="0"/>
              <a:t>Azure DevOps Account with Organization/Project</a:t>
            </a:r>
          </a:p>
          <a:p>
            <a:r>
              <a:rPr lang="en-US" dirty="0"/>
              <a:t>SQL Database Solution in Visual Studio checked into Git-provider Repo</a:t>
            </a:r>
          </a:p>
        </p:txBody>
      </p:sp>
    </p:spTree>
    <p:extLst>
      <p:ext uri="{BB962C8B-B14F-4D97-AF65-F5344CB8AC3E}">
        <p14:creationId xmlns:p14="http://schemas.microsoft.com/office/powerpoint/2010/main" val="7689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at Account Creation</a:t>
            </a:r>
          </a:p>
          <a:p>
            <a:r>
              <a:rPr lang="en-US" dirty="0"/>
              <a:t>New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859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Organization Settings</a:t>
            </a:r>
          </a:p>
          <a:p>
            <a:r>
              <a:rPr lang="en-US" dirty="0"/>
              <a:t>General, Projects</a:t>
            </a:r>
          </a:p>
          <a:p>
            <a:r>
              <a:rPr lang="en-US" dirty="0"/>
              <a:t>+ New Project</a:t>
            </a:r>
          </a:p>
          <a:p>
            <a:r>
              <a:rPr lang="en-US" dirty="0"/>
              <a:t>New Objects:	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Boards</a:t>
            </a:r>
          </a:p>
          <a:p>
            <a:pPr lvl="1"/>
            <a:r>
              <a:rPr lang="en-US" dirty="0"/>
              <a:t>Repo</a:t>
            </a:r>
          </a:p>
          <a:p>
            <a:pPr lvl="1"/>
            <a:r>
              <a:rPr lang="en-U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4851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Connection is the Link between your Project and your Azure Resources</a:t>
            </a:r>
          </a:p>
          <a:p>
            <a:pPr lvl="1"/>
            <a:r>
              <a:rPr lang="en-US" dirty="0"/>
              <a:t>Web Apps</a:t>
            </a:r>
          </a:p>
          <a:p>
            <a:pPr lvl="1"/>
            <a:r>
              <a:rPr lang="en-US" dirty="0"/>
              <a:t>SQL Databases</a:t>
            </a:r>
          </a:p>
          <a:p>
            <a:r>
              <a:rPr lang="en-US" dirty="0"/>
              <a:t>Create Service Connection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Workload Identity federation</a:t>
            </a:r>
          </a:p>
          <a:p>
            <a:pPr lvl="1"/>
            <a:r>
              <a:rPr lang="en-US" dirty="0"/>
              <a:t>Pick your subscription</a:t>
            </a:r>
          </a:p>
          <a:p>
            <a:pPr lvl="1"/>
            <a:r>
              <a:rPr lang="en-US" dirty="0"/>
              <a:t>Pick a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3227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Build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Syllabus at </a:t>
            </a:r>
            <a:r>
              <a:rPr lang="en-US" dirty="0">
                <a:hlinkClick r:id="rId2"/>
              </a:rPr>
              <a:t>https://github.com/gwalkey/Azure-SQL-DevOps</a:t>
            </a:r>
            <a:endParaRPr lang="en-US" dirty="0"/>
          </a:p>
          <a:p>
            <a:r>
              <a:rPr lang="en-US" dirty="0"/>
              <a:t>Create Agent Job with 3 Tasks</a:t>
            </a:r>
          </a:p>
          <a:p>
            <a:pPr lvl="1"/>
            <a:r>
              <a:rPr lang="en-US" dirty="0"/>
              <a:t>Visual Studio Build</a:t>
            </a:r>
          </a:p>
          <a:p>
            <a:pPr lvl="1"/>
            <a:r>
              <a:rPr lang="en-US" dirty="0"/>
              <a:t>Copy Files</a:t>
            </a:r>
          </a:p>
          <a:p>
            <a:pPr lvl="1"/>
            <a:r>
              <a:rPr lang="en-US" dirty="0"/>
              <a:t>Publish Build Artifacts</a:t>
            </a:r>
          </a:p>
        </p:txBody>
      </p:sp>
    </p:spTree>
    <p:extLst>
      <p:ext uri="{BB962C8B-B14F-4D97-AF65-F5344CB8AC3E}">
        <p14:creationId xmlns:p14="http://schemas.microsoft.com/office/powerpoint/2010/main" val="365036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Syllabus at </a:t>
            </a:r>
            <a:r>
              <a:rPr lang="en-US" dirty="0">
                <a:hlinkClick r:id="rId2"/>
              </a:rPr>
              <a:t>https://github.com/gwalkey/Azure-SQL-DevOps</a:t>
            </a:r>
            <a:endParaRPr lang="en-US" dirty="0"/>
          </a:p>
          <a:p>
            <a:r>
              <a:rPr lang="en-US" dirty="0"/>
              <a:t>Add Artifact from Build Pipeline – “the Hookup”</a:t>
            </a:r>
          </a:p>
          <a:p>
            <a:r>
              <a:rPr lang="en-US" dirty="0"/>
              <a:t>Edit Agent Job</a:t>
            </a:r>
          </a:p>
          <a:p>
            <a:pPr lvl="1"/>
            <a:r>
              <a:rPr lang="en-US" dirty="0"/>
              <a:t>Add Azure SQL Database Deployment task</a:t>
            </a:r>
          </a:p>
          <a:p>
            <a:pPr lvl="1"/>
            <a:r>
              <a:rPr lang="en-US" dirty="0"/>
              <a:t>Setup optional KeyVault for SQL admin username/passwords</a:t>
            </a:r>
          </a:p>
          <a:p>
            <a:pPr lvl="1"/>
            <a:r>
              <a:rPr lang="en-US" dirty="0"/>
              <a:t>Setup SQLPackage.EXE options</a:t>
            </a:r>
          </a:p>
          <a:p>
            <a:r>
              <a:rPr lang="en-US" dirty="0"/>
              <a:t>Enable CI/CD Trigger</a:t>
            </a:r>
          </a:p>
          <a:p>
            <a:r>
              <a:rPr lang="en-US" dirty="0"/>
              <a:t>Add optional Approvals and Notifications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345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SQL Server DevOps</vt:lpstr>
      <vt:lpstr>About</vt:lpstr>
      <vt:lpstr>Agenda</vt:lpstr>
      <vt:lpstr>Prerequisites</vt:lpstr>
      <vt:lpstr>DevOps Organization</vt:lpstr>
      <vt:lpstr>Project Setup</vt:lpstr>
      <vt:lpstr>Service Connection</vt:lpstr>
      <vt:lpstr>Create Build Pipeline</vt:lpstr>
      <vt:lpstr>Create Release Pipeline</vt:lpstr>
      <vt:lpstr>Hints</vt:lpstr>
    </vt:vector>
  </TitlesOfParts>
  <Company>Patient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George Walkey</dc:creator>
  <cp:lastModifiedBy>byte head</cp:lastModifiedBy>
  <cp:revision>10</cp:revision>
  <dcterms:created xsi:type="dcterms:W3CDTF">2024-05-15T20:16:46Z</dcterms:created>
  <dcterms:modified xsi:type="dcterms:W3CDTF">2024-05-17T21:18:40Z</dcterms:modified>
</cp:coreProperties>
</file>